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6" r:id="rId4"/>
  </p:sldMasterIdLst>
  <p:notesMasterIdLst>
    <p:notesMasterId r:id="rId10"/>
  </p:notesMasterIdLst>
  <p:handoutMasterIdLst>
    <p:handoutMasterId r:id="rId11"/>
  </p:handoutMasterIdLst>
  <p:sldIdLst>
    <p:sldId id="305" r:id="rId5"/>
    <p:sldId id="316" r:id="rId6"/>
    <p:sldId id="309" r:id="rId7"/>
    <p:sldId id="306" r:id="rId8"/>
    <p:sldId id="31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C7068C-53BA-451C-868A-0E87053B6424}" v="339" dt="2023-01-12T16:56:10.6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79" autoAdjust="0"/>
  </p:normalViewPr>
  <p:slideViewPr>
    <p:cSldViewPr snapToGrid="0">
      <p:cViewPr varScale="1">
        <p:scale>
          <a:sx n="110" d="100"/>
          <a:sy n="110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dda, Vijay Kumar Reddy" userId="a40fcb3b-8b85-4845-9633-6f34f5e27ea6" providerId="ADAL" clId="{A0C7068C-53BA-451C-868A-0E87053B6424}"/>
    <pc:docChg chg="undo custSel addSld delSld modSld sldOrd modMainMaster">
      <pc:chgData name="Dodda, Vijay Kumar Reddy" userId="a40fcb3b-8b85-4845-9633-6f34f5e27ea6" providerId="ADAL" clId="{A0C7068C-53BA-451C-868A-0E87053B6424}" dt="2023-01-12T16:57:28.270" v="2220" actId="1076"/>
      <pc:docMkLst>
        <pc:docMk/>
      </pc:docMkLst>
      <pc:sldChg chg="modSp add del mod">
        <pc:chgData name="Dodda, Vijay Kumar Reddy" userId="a40fcb3b-8b85-4845-9633-6f34f5e27ea6" providerId="ADAL" clId="{A0C7068C-53BA-451C-868A-0E87053B6424}" dt="2023-01-12T10:45:39.753" v="1700" actId="2696"/>
        <pc:sldMkLst>
          <pc:docMk/>
          <pc:sldMk cId="3446797337" sldId="259"/>
        </pc:sldMkLst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3446797337" sldId="259"/>
            <ac:spMk id="2" creationId="{8460295B-54B9-4937-90E3-BAB9CE69E30B}"/>
          </ac:spMkLst>
        </pc:spChg>
        <pc:spChg chg="mod">
          <ac:chgData name="Dodda, Vijay Kumar Reddy" userId="a40fcb3b-8b85-4845-9633-6f34f5e27ea6" providerId="ADAL" clId="{A0C7068C-53BA-451C-868A-0E87053B6424}" dt="2023-01-11T16:22:40.668" v="703" actId="27636"/>
          <ac:spMkLst>
            <pc:docMk/>
            <pc:sldMk cId="3446797337" sldId="259"/>
            <ac:spMk id="4" creationId="{D51A6D85-3837-435F-A342-5A3F98172B12}"/>
          </ac:spMkLst>
        </pc:spChg>
      </pc:sldChg>
      <pc:sldChg chg="modSp add del mod">
        <pc:chgData name="Dodda, Vijay Kumar Reddy" userId="a40fcb3b-8b85-4845-9633-6f34f5e27ea6" providerId="ADAL" clId="{A0C7068C-53BA-451C-868A-0E87053B6424}" dt="2023-01-12T10:45:39.753" v="1700" actId="2696"/>
        <pc:sldMkLst>
          <pc:docMk/>
          <pc:sldMk cId="2985610029" sldId="294"/>
        </pc:sldMkLst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2985610029" sldId="294"/>
            <ac:spMk id="2" creationId="{19256B7E-1633-44AB-8584-82DF5B726834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2985610029" sldId="294"/>
            <ac:spMk id="3" creationId="{EFB90AB4-D228-4548-B072-726498212362}"/>
          </ac:spMkLst>
        </pc:spChg>
        <pc:spChg chg="mod">
          <ac:chgData name="Dodda, Vijay Kumar Reddy" userId="a40fcb3b-8b85-4845-9633-6f34f5e27ea6" providerId="ADAL" clId="{A0C7068C-53BA-451C-868A-0E87053B6424}" dt="2023-01-11T15:51:37.432" v="447" actId="27636"/>
          <ac:spMkLst>
            <pc:docMk/>
            <pc:sldMk cId="2985610029" sldId="294"/>
            <ac:spMk id="4" creationId="{950677C9-3E42-427F-93B8-526692906471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2985610029" sldId="294"/>
            <ac:spMk id="5" creationId="{BDB9D020-1E25-453D-83DF-1420ACD3968D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2985610029" sldId="294"/>
            <ac:spMk id="6" creationId="{F5018B6D-E395-49AD-92AD-AD69E3AB40C3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2985610029" sldId="294"/>
            <ac:spMk id="7" creationId="{486CE65B-C283-8A90-DF86-161AC356BEA0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2985610029" sldId="294"/>
            <ac:spMk id="9" creationId="{FEDDE84F-33A7-1FC6-0912-6F42974F3C31}"/>
          </ac:spMkLst>
        </pc:spChg>
        <pc:spChg chg="mod">
          <ac:chgData name="Dodda, Vijay Kumar Reddy" userId="a40fcb3b-8b85-4845-9633-6f34f5e27ea6" providerId="ADAL" clId="{A0C7068C-53BA-451C-868A-0E87053B6424}" dt="2023-01-11T15:51:37.429" v="446" actId="27636"/>
          <ac:spMkLst>
            <pc:docMk/>
            <pc:sldMk cId="2985610029" sldId="294"/>
            <ac:spMk id="26" creationId="{FAA80863-7DDD-E33E-7C2A-C806622CEF7D}"/>
          </ac:spMkLst>
        </pc:spChg>
      </pc:sldChg>
      <pc:sldChg chg="delSp modSp add del mod">
        <pc:chgData name="Dodda, Vijay Kumar Reddy" userId="a40fcb3b-8b85-4845-9633-6f34f5e27ea6" providerId="ADAL" clId="{A0C7068C-53BA-451C-868A-0E87053B6424}" dt="2023-01-12T10:45:39.753" v="1700" actId="2696"/>
        <pc:sldMkLst>
          <pc:docMk/>
          <pc:sldMk cId="1859527893" sldId="296"/>
        </pc:sldMkLst>
        <pc:spChg chg="mod">
          <ac:chgData name="Dodda, Vijay Kumar Reddy" userId="a40fcb3b-8b85-4845-9633-6f34f5e27ea6" providerId="ADAL" clId="{A0C7068C-53BA-451C-868A-0E87053B6424}" dt="2023-01-11T15:51:37.461" v="452" actId="27636"/>
          <ac:spMkLst>
            <pc:docMk/>
            <pc:sldMk cId="1859527893" sldId="296"/>
            <ac:spMk id="2" creationId="{912DF434-28DB-4621-A497-D62C41CE0419}"/>
          </ac:spMkLst>
        </pc:spChg>
        <pc:spChg chg="mod">
          <ac:chgData name="Dodda, Vijay Kumar Reddy" userId="a40fcb3b-8b85-4845-9633-6f34f5e27ea6" providerId="ADAL" clId="{A0C7068C-53BA-451C-868A-0E87053B6424}" dt="2023-01-11T15:22:07.764" v="60" actId="14100"/>
          <ac:spMkLst>
            <pc:docMk/>
            <pc:sldMk cId="1859527893" sldId="296"/>
            <ac:spMk id="3" creationId="{22788C46-D0BC-4307-AE55-7601A139E7CB}"/>
          </ac:spMkLst>
        </pc:spChg>
        <pc:spChg chg="mod">
          <ac:chgData name="Dodda, Vijay Kumar Reddy" userId="a40fcb3b-8b85-4845-9633-6f34f5e27ea6" providerId="ADAL" clId="{A0C7068C-53BA-451C-868A-0E87053B6424}" dt="2023-01-11T15:51:37.457" v="451" actId="27636"/>
          <ac:spMkLst>
            <pc:docMk/>
            <pc:sldMk cId="1859527893" sldId="296"/>
            <ac:spMk id="4" creationId="{7090AC0D-F624-B281-1AB5-687E5F6B3291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1859527893" sldId="296"/>
            <ac:spMk id="5" creationId="{4A947406-5839-A735-732D-5690E6315B95}"/>
          </ac:spMkLst>
        </pc:spChg>
        <pc:spChg chg="del mod">
          <ac:chgData name="Dodda, Vijay Kumar Reddy" userId="a40fcb3b-8b85-4845-9633-6f34f5e27ea6" providerId="ADAL" clId="{A0C7068C-53BA-451C-868A-0E87053B6424}" dt="2023-01-11T15:20:48.062" v="10" actId="478"/>
          <ac:spMkLst>
            <pc:docMk/>
            <pc:sldMk cId="1859527893" sldId="296"/>
            <ac:spMk id="6" creationId="{662884A3-BD82-0FC6-A582-54DD17DBCB4A}"/>
          </ac:spMkLst>
        </pc:spChg>
      </pc:sldChg>
      <pc:sldChg chg="addSp modSp mod">
        <pc:chgData name="Dodda, Vijay Kumar Reddy" userId="a40fcb3b-8b85-4845-9633-6f34f5e27ea6" providerId="ADAL" clId="{A0C7068C-53BA-451C-868A-0E87053B6424}" dt="2023-01-12T11:05:08.853" v="1791" actId="339"/>
        <pc:sldMkLst>
          <pc:docMk/>
          <pc:sldMk cId="317718070" sldId="305"/>
        </pc:sldMkLst>
        <pc:spChg chg="mod">
          <ac:chgData name="Dodda, Vijay Kumar Reddy" userId="a40fcb3b-8b85-4845-9633-6f34f5e27ea6" providerId="ADAL" clId="{A0C7068C-53BA-451C-868A-0E87053B6424}" dt="2023-01-11T15:49:21.236" v="432" actId="164"/>
          <ac:spMkLst>
            <pc:docMk/>
            <pc:sldMk cId="317718070" sldId="305"/>
            <ac:spMk id="5" creationId="{73BC4161-C5AC-4040-96BE-A8DE9FBA98BD}"/>
          </ac:spMkLst>
        </pc:spChg>
        <pc:spChg chg="mod">
          <ac:chgData name="Dodda, Vijay Kumar Reddy" userId="a40fcb3b-8b85-4845-9633-6f34f5e27ea6" providerId="ADAL" clId="{A0C7068C-53BA-451C-868A-0E87053B6424}" dt="2023-01-11T15:49:21.236" v="432" actId="164"/>
          <ac:spMkLst>
            <pc:docMk/>
            <pc:sldMk cId="317718070" sldId="305"/>
            <ac:spMk id="10" creationId="{D84D7481-48CE-42EC-A13C-C60AC05BC7C7}"/>
          </ac:spMkLst>
        </pc:spChg>
        <pc:spChg chg="add mod">
          <ac:chgData name="Dodda, Vijay Kumar Reddy" userId="a40fcb3b-8b85-4845-9633-6f34f5e27ea6" providerId="ADAL" clId="{A0C7068C-53BA-451C-868A-0E87053B6424}" dt="2023-01-12T11:03:45.703" v="1787" actId="255"/>
          <ac:spMkLst>
            <pc:docMk/>
            <pc:sldMk cId="317718070" sldId="305"/>
            <ac:spMk id="11" creationId="{C2C27C35-E6AD-4D7A-A9B5-C1D98BA8E11F}"/>
          </ac:spMkLst>
        </pc:spChg>
        <pc:spChg chg="mod">
          <ac:chgData name="Dodda, Vijay Kumar Reddy" userId="a40fcb3b-8b85-4845-9633-6f34f5e27ea6" providerId="ADAL" clId="{A0C7068C-53BA-451C-868A-0E87053B6424}" dt="2023-01-11T15:49:21.236" v="432" actId="164"/>
          <ac:spMkLst>
            <pc:docMk/>
            <pc:sldMk cId="317718070" sldId="305"/>
            <ac:spMk id="12" creationId="{275ED689-AA19-4D96-B920-69C498942488}"/>
          </ac:spMkLst>
        </pc:spChg>
        <pc:spChg chg="add mod">
          <ac:chgData name="Dodda, Vijay Kumar Reddy" userId="a40fcb3b-8b85-4845-9633-6f34f5e27ea6" providerId="ADAL" clId="{A0C7068C-53BA-451C-868A-0E87053B6424}" dt="2023-01-12T11:00:40.703" v="1764" actId="207"/>
          <ac:spMkLst>
            <pc:docMk/>
            <pc:sldMk cId="317718070" sldId="305"/>
            <ac:spMk id="13" creationId="{6304426E-EE6E-41CF-A7E7-E7FE481C5E51}"/>
          </ac:spMkLst>
        </pc:spChg>
        <pc:spChg chg="mod">
          <ac:chgData name="Dodda, Vijay Kumar Reddy" userId="a40fcb3b-8b85-4845-9633-6f34f5e27ea6" providerId="ADAL" clId="{A0C7068C-53BA-451C-868A-0E87053B6424}" dt="2023-01-11T15:49:21.236" v="432" actId="164"/>
          <ac:spMkLst>
            <pc:docMk/>
            <pc:sldMk cId="317718070" sldId="305"/>
            <ac:spMk id="14" creationId="{DFDA343F-B6E2-4063-8966-83E78FD3EB6E}"/>
          </ac:spMkLst>
        </pc:spChg>
        <pc:spChg chg="mod">
          <ac:chgData name="Dodda, Vijay Kumar Reddy" userId="a40fcb3b-8b85-4845-9633-6f34f5e27ea6" providerId="ADAL" clId="{A0C7068C-53BA-451C-868A-0E87053B6424}" dt="2023-01-11T15:49:21.236" v="432" actId="164"/>
          <ac:spMkLst>
            <pc:docMk/>
            <pc:sldMk cId="317718070" sldId="305"/>
            <ac:spMk id="16" creationId="{64E746D8-7525-4516-BA10-177B0A6DEDA3}"/>
          </ac:spMkLst>
        </pc:spChg>
        <pc:spChg chg="add mod">
          <ac:chgData name="Dodda, Vijay Kumar Reddy" userId="a40fcb3b-8b85-4845-9633-6f34f5e27ea6" providerId="ADAL" clId="{A0C7068C-53BA-451C-868A-0E87053B6424}" dt="2023-01-11T15:49:21.236" v="432" actId="164"/>
          <ac:spMkLst>
            <pc:docMk/>
            <pc:sldMk cId="317718070" sldId="305"/>
            <ac:spMk id="19" creationId="{FFB02B69-E3CE-4208-A800-6C043306E3B4}"/>
          </ac:spMkLst>
        </pc:spChg>
        <pc:grpChg chg="add mod">
          <ac:chgData name="Dodda, Vijay Kumar Reddy" userId="a40fcb3b-8b85-4845-9633-6f34f5e27ea6" providerId="ADAL" clId="{A0C7068C-53BA-451C-868A-0E87053B6424}" dt="2023-01-11T15:49:21.236" v="432" actId="164"/>
          <ac:grpSpMkLst>
            <pc:docMk/>
            <pc:sldMk cId="317718070" sldId="305"/>
            <ac:grpSpMk id="20" creationId="{CE719901-0E80-462A-93F2-A710F2ED232C}"/>
          </ac:grpSpMkLst>
        </pc:grpChg>
        <pc:picChg chg="add mod">
          <ac:chgData name="Dodda, Vijay Kumar Reddy" userId="a40fcb3b-8b85-4845-9633-6f34f5e27ea6" providerId="ADAL" clId="{A0C7068C-53BA-451C-868A-0E87053B6424}" dt="2023-01-12T11:03:58.926" v="1790" actId="14100"/>
          <ac:picMkLst>
            <pc:docMk/>
            <pc:sldMk cId="317718070" sldId="305"/>
            <ac:picMk id="3" creationId="{424F6FBF-7B06-4AF5-BE71-D8F32C80A0B8}"/>
          </ac:picMkLst>
        </pc:picChg>
        <pc:picChg chg="mod">
          <ac:chgData name="Dodda, Vijay Kumar Reddy" userId="a40fcb3b-8b85-4845-9633-6f34f5e27ea6" providerId="ADAL" clId="{A0C7068C-53BA-451C-868A-0E87053B6424}" dt="2023-01-11T15:49:21.236" v="432" actId="164"/>
          <ac:picMkLst>
            <pc:docMk/>
            <pc:sldMk cId="317718070" sldId="305"/>
            <ac:picMk id="4" creationId="{78A566BB-C70B-41EF-B312-24ACC9F9941C}"/>
          </ac:picMkLst>
        </pc:picChg>
        <pc:picChg chg="add mod">
          <ac:chgData name="Dodda, Vijay Kumar Reddy" userId="a40fcb3b-8b85-4845-9633-6f34f5e27ea6" providerId="ADAL" clId="{A0C7068C-53BA-451C-868A-0E87053B6424}" dt="2023-01-12T11:05:08.853" v="1791" actId="339"/>
          <ac:picMkLst>
            <pc:docMk/>
            <pc:sldMk cId="317718070" sldId="305"/>
            <ac:picMk id="7" creationId="{15CCF29C-C618-4F6F-8BDE-F9CF302B0A29}"/>
          </ac:picMkLst>
        </pc:picChg>
      </pc:sldChg>
      <pc:sldChg chg="addSp delSp modSp add del mod ord setBg">
        <pc:chgData name="Dodda, Vijay Kumar Reddy" userId="a40fcb3b-8b85-4845-9633-6f34f5e27ea6" providerId="ADAL" clId="{A0C7068C-53BA-451C-868A-0E87053B6424}" dt="2023-01-12T11:08:42.700" v="1795" actId="1076"/>
        <pc:sldMkLst>
          <pc:docMk/>
          <pc:sldMk cId="1732999477" sldId="306"/>
        </pc:sldMkLst>
        <pc:spChg chg="mod">
          <ac:chgData name="Dodda, Vijay Kumar Reddy" userId="a40fcb3b-8b85-4845-9633-6f34f5e27ea6" providerId="ADAL" clId="{A0C7068C-53BA-451C-868A-0E87053B6424}" dt="2023-01-11T15:42:03.321" v="376" actId="1076"/>
          <ac:spMkLst>
            <pc:docMk/>
            <pc:sldMk cId="1732999477" sldId="306"/>
            <ac:spMk id="2" creationId="{56002655-34DF-25F9-4640-B2CE5329AD1A}"/>
          </ac:spMkLst>
        </pc:spChg>
        <pc:spChg chg="mod">
          <ac:chgData name="Dodda, Vijay Kumar Reddy" userId="a40fcb3b-8b85-4845-9633-6f34f5e27ea6" providerId="ADAL" clId="{A0C7068C-53BA-451C-868A-0E87053B6424}" dt="2023-01-11T15:42:14.545" v="379" actId="14100"/>
          <ac:spMkLst>
            <pc:docMk/>
            <pc:sldMk cId="1732999477" sldId="306"/>
            <ac:spMk id="3" creationId="{1A585715-2793-160B-269E-D9516C84D73A}"/>
          </ac:spMkLst>
        </pc:spChg>
        <pc:spChg chg="del">
          <ac:chgData name="Dodda, Vijay Kumar Reddy" userId="a40fcb3b-8b85-4845-9633-6f34f5e27ea6" providerId="ADAL" clId="{A0C7068C-53BA-451C-868A-0E87053B6424}" dt="2023-01-11T15:35:52.175" v="283" actId="478"/>
          <ac:spMkLst>
            <pc:docMk/>
            <pc:sldMk cId="1732999477" sldId="306"/>
            <ac:spMk id="4" creationId="{A3609A75-5E9A-C165-5A1D-764F9E96B722}"/>
          </ac:spMkLst>
        </pc:spChg>
        <pc:spChg chg="del mod ord">
          <ac:chgData name="Dodda, Vijay Kumar Reddy" userId="a40fcb3b-8b85-4845-9633-6f34f5e27ea6" providerId="ADAL" clId="{A0C7068C-53BA-451C-868A-0E87053B6424}" dt="2023-01-11T17:47:21.146" v="1687" actId="478"/>
          <ac:spMkLst>
            <pc:docMk/>
            <pc:sldMk cId="1732999477" sldId="306"/>
            <ac:spMk id="5" creationId="{0108060B-6C9E-CFFF-55DE-F0D645C094DC}"/>
          </ac:spMkLst>
        </pc:spChg>
        <pc:spChg chg="add mod">
          <ac:chgData name="Dodda, Vijay Kumar Reddy" userId="a40fcb3b-8b85-4845-9633-6f34f5e27ea6" providerId="ADAL" clId="{A0C7068C-53BA-451C-868A-0E87053B6424}" dt="2023-01-12T11:02:52.927" v="1782" actId="255"/>
          <ac:spMkLst>
            <pc:docMk/>
            <pc:sldMk cId="1732999477" sldId="306"/>
            <ac:spMk id="5" creationId="{304527D6-D2FF-4D7D-B20C-100E821B7DF3}"/>
          </ac:spMkLst>
        </pc:spChg>
        <pc:spChg chg="add mod">
          <ac:chgData name="Dodda, Vijay Kumar Reddy" userId="a40fcb3b-8b85-4845-9633-6f34f5e27ea6" providerId="ADAL" clId="{A0C7068C-53BA-451C-868A-0E87053B6424}" dt="2023-01-12T11:02:17.992" v="1781" actId="1076"/>
          <ac:spMkLst>
            <pc:docMk/>
            <pc:sldMk cId="1732999477" sldId="306"/>
            <ac:spMk id="6" creationId="{A5057E44-D3F4-4E3D-A725-94014CE11849}"/>
          </ac:spMkLst>
        </pc:spChg>
        <pc:spChg chg="add del mod">
          <ac:chgData name="Dodda, Vijay Kumar Reddy" userId="a40fcb3b-8b85-4845-9633-6f34f5e27ea6" providerId="ADAL" clId="{A0C7068C-53BA-451C-868A-0E87053B6424}" dt="2023-01-11T15:36:37.407" v="294" actId="478"/>
          <ac:spMkLst>
            <pc:docMk/>
            <pc:sldMk cId="1732999477" sldId="306"/>
            <ac:spMk id="11" creationId="{86985532-0CEF-4ADC-9512-BC3E53FD54DF}"/>
          </ac:spMkLst>
        </pc:spChg>
        <pc:picChg chg="add del mod">
          <ac:chgData name="Dodda, Vijay Kumar Reddy" userId="a40fcb3b-8b85-4845-9633-6f34f5e27ea6" providerId="ADAL" clId="{A0C7068C-53BA-451C-868A-0E87053B6424}" dt="2023-01-11T15:25:37.266" v="100" actId="478"/>
          <ac:picMkLst>
            <pc:docMk/>
            <pc:sldMk cId="1732999477" sldId="306"/>
            <ac:picMk id="6" creationId="{67872003-3027-437E-B6EC-D55220339E9E}"/>
          </ac:picMkLst>
        </pc:picChg>
        <pc:picChg chg="add mod">
          <ac:chgData name="Dodda, Vijay Kumar Reddy" userId="a40fcb3b-8b85-4845-9633-6f34f5e27ea6" providerId="ADAL" clId="{A0C7068C-53BA-451C-868A-0E87053B6424}" dt="2023-01-12T11:03:31.703" v="1786" actId="208"/>
          <ac:picMkLst>
            <pc:docMk/>
            <pc:sldMk cId="1732999477" sldId="306"/>
            <ac:picMk id="7" creationId="{9878E9FF-994A-416D-AD1D-442BFCCD6928}"/>
          </ac:picMkLst>
        </pc:picChg>
        <pc:picChg chg="add mod">
          <ac:chgData name="Dodda, Vijay Kumar Reddy" userId="a40fcb3b-8b85-4845-9633-6f34f5e27ea6" providerId="ADAL" clId="{A0C7068C-53BA-451C-868A-0E87053B6424}" dt="2023-01-12T11:08:42.700" v="1795" actId="1076"/>
          <ac:picMkLst>
            <pc:docMk/>
            <pc:sldMk cId="1732999477" sldId="306"/>
            <ac:picMk id="8" creationId="{3A8A14F5-9D94-4BB4-AA82-37FED9D56E7A}"/>
          </ac:picMkLst>
        </pc:picChg>
        <pc:picChg chg="add del mod">
          <ac:chgData name="Dodda, Vijay Kumar Reddy" userId="a40fcb3b-8b85-4845-9633-6f34f5e27ea6" providerId="ADAL" clId="{A0C7068C-53BA-451C-868A-0E87053B6424}" dt="2023-01-11T15:25:07.247" v="95" actId="478"/>
          <ac:picMkLst>
            <pc:docMk/>
            <pc:sldMk cId="1732999477" sldId="306"/>
            <ac:picMk id="8" creationId="{7C366D27-7AD0-4E6A-973C-A5B4D9EC045A}"/>
          </ac:picMkLst>
        </pc:picChg>
        <pc:picChg chg="add del mod">
          <ac:chgData name="Dodda, Vijay Kumar Reddy" userId="a40fcb3b-8b85-4845-9633-6f34f5e27ea6" providerId="ADAL" clId="{A0C7068C-53BA-451C-868A-0E87053B6424}" dt="2023-01-11T17:47:10.682" v="1684" actId="478"/>
          <ac:picMkLst>
            <pc:docMk/>
            <pc:sldMk cId="1732999477" sldId="306"/>
            <ac:picMk id="10" creationId="{BD1C3323-1BDD-49DD-BDA9-D88AD7900151}"/>
          </ac:picMkLst>
        </pc:picChg>
        <pc:picChg chg="add mod">
          <ac:chgData name="Dodda, Vijay Kumar Reddy" userId="a40fcb3b-8b85-4845-9633-6f34f5e27ea6" providerId="ADAL" clId="{A0C7068C-53BA-451C-868A-0E87053B6424}" dt="2023-01-11T17:48:05.498" v="1691" actId="1440"/>
          <ac:picMkLst>
            <pc:docMk/>
            <pc:sldMk cId="1732999477" sldId="306"/>
            <ac:picMk id="13" creationId="{E3AEEE33-8745-4D03-9B0F-DEE24A8BCCD6}"/>
          </ac:picMkLst>
        </pc:picChg>
      </pc:sldChg>
      <pc:sldChg chg="modSp add del">
        <pc:chgData name="Dodda, Vijay Kumar Reddy" userId="a40fcb3b-8b85-4845-9633-6f34f5e27ea6" providerId="ADAL" clId="{A0C7068C-53BA-451C-868A-0E87053B6424}" dt="2023-01-12T10:45:39.753" v="1700" actId="2696"/>
        <pc:sldMkLst>
          <pc:docMk/>
          <pc:sldMk cId="2276839930" sldId="307"/>
        </pc:sldMkLst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2276839930" sldId="307"/>
            <ac:spMk id="4" creationId="{F81227D3-F964-8FCA-9C7D-F5B249A2AAAD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2276839930" sldId="307"/>
            <ac:spMk id="5" creationId="{CC753343-82B8-838D-9717-1489C689634C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2276839930" sldId="307"/>
            <ac:spMk id="21" creationId="{126B3CE3-4128-8F8E-0760-8B64348682F5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2276839930" sldId="307"/>
            <ac:spMk id="22" creationId="{B8A775F3-D483-728E-181B-869ED9CBDF2F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2276839930" sldId="307"/>
            <ac:spMk id="26" creationId="{3B78A704-3F4C-BA60-E2A0-78C04422CC59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2276839930" sldId="307"/>
            <ac:spMk id="27" creationId="{AD3E159C-8F18-6271-D733-C11E52BA168F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2276839930" sldId="307"/>
            <ac:spMk id="28" creationId="{B7455CD5-CB03-E684-FC3F-FE70DF6C472F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2276839930" sldId="307"/>
            <ac:spMk id="29" creationId="{56569593-FAD4-3D3C-5FB2-6E9C7B4A0654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2276839930" sldId="307"/>
            <ac:spMk id="30" creationId="{CB833035-7F55-7728-8060-8204B10C959B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2276839930" sldId="307"/>
            <ac:spMk id="31" creationId="{53D0BAA8-6F92-D5A9-9FA2-9533E81A8105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2276839930" sldId="307"/>
            <ac:spMk id="77" creationId="{D9A0AA8E-BE3B-E949-89DB-0208EE4A67DD}"/>
          </ac:spMkLst>
        </pc:spChg>
        <pc:picChg chg="mod">
          <ac:chgData name="Dodda, Vijay Kumar Reddy" userId="a40fcb3b-8b85-4845-9633-6f34f5e27ea6" providerId="ADAL" clId="{A0C7068C-53BA-451C-868A-0E87053B6424}" dt="2023-01-11T15:51:36.498" v="443"/>
          <ac:picMkLst>
            <pc:docMk/>
            <pc:sldMk cId="2276839930" sldId="307"/>
            <ac:picMk id="41" creationId="{4F9E84D0-E7B3-63FA-BFFC-45B52AE85894}"/>
          </ac:picMkLst>
        </pc:picChg>
        <pc:picChg chg="mod">
          <ac:chgData name="Dodda, Vijay Kumar Reddy" userId="a40fcb3b-8b85-4845-9633-6f34f5e27ea6" providerId="ADAL" clId="{A0C7068C-53BA-451C-868A-0E87053B6424}" dt="2023-01-11T15:51:36.498" v="443"/>
          <ac:picMkLst>
            <pc:docMk/>
            <pc:sldMk cId="2276839930" sldId="307"/>
            <ac:picMk id="43" creationId="{20485BBC-3BEC-5430-3677-301E7A3D19F4}"/>
          </ac:picMkLst>
        </pc:picChg>
        <pc:picChg chg="mod">
          <ac:chgData name="Dodda, Vijay Kumar Reddy" userId="a40fcb3b-8b85-4845-9633-6f34f5e27ea6" providerId="ADAL" clId="{A0C7068C-53BA-451C-868A-0E87053B6424}" dt="2023-01-11T15:51:36.498" v="443"/>
          <ac:picMkLst>
            <pc:docMk/>
            <pc:sldMk cId="2276839930" sldId="307"/>
            <ac:picMk id="45" creationId="{62DE0294-702E-6C2F-FFA6-33EA99E75BB5}"/>
          </ac:picMkLst>
        </pc:picChg>
        <pc:picChg chg="mod">
          <ac:chgData name="Dodda, Vijay Kumar Reddy" userId="a40fcb3b-8b85-4845-9633-6f34f5e27ea6" providerId="ADAL" clId="{A0C7068C-53BA-451C-868A-0E87053B6424}" dt="2023-01-11T15:51:36.498" v="443"/>
          <ac:picMkLst>
            <pc:docMk/>
            <pc:sldMk cId="2276839930" sldId="307"/>
            <ac:picMk id="47" creationId="{7A487797-34AF-E5DF-3477-6F12967EFB33}"/>
          </ac:picMkLst>
        </pc:picChg>
      </pc:sldChg>
      <pc:sldChg chg="modSp add del">
        <pc:chgData name="Dodda, Vijay Kumar Reddy" userId="a40fcb3b-8b85-4845-9633-6f34f5e27ea6" providerId="ADAL" clId="{A0C7068C-53BA-451C-868A-0E87053B6424}" dt="2023-01-12T10:45:39.753" v="1700" actId="2696"/>
        <pc:sldMkLst>
          <pc:docMk/>
          <pc:sldMk cId="971989334" sldId="308"/>
        </pc:sldMkLst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971989334" sldId="308"/>
            <ac:spMk id="2" creationId="{4492780A-B8DC-E841-9E8B-A14FF1779946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971989334" sldId="308"/>
            <ac:spMk id="3" creationId="{F4211D47-F384-6FA6-74CC-9C42CAC2FD22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971989334" sldId="308"/>
            <ac:spMk id="4" creationId="{F81227D3-F964-8FCA-9C7D-F5B249A2AAAD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971989334" sldId="308"/>
            <ac:spMk id="5" creationId="{CC753343-82B8-838D-9717-1489C689634C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971989334" sldId="308"/>
            <ac:spMk id="10" creationId="{8A6F23DD-7C5D-ED60-22BD-5A8690CD301B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971989334" sldId="308"/>
            <ac:spMk id="11" creationId="{D188C844-5F45-EB9F-D5DA-4584E17B1774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971989334" sldId="308"/>
            <ac:spMk id="12" creationId="{854E9C9A-95CA-ECE7-D282-67D6BF69ACA8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971989334" sldId="308"/>
            <ac:spMk id="13" creationId="{E9D54E7A-7DF8-223A-8EE3-B26E84499FC0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971989334" sldId="308"/>
            <ac:spMk id="14" creationId="{70938DEE-1BD1-2EEF-BB61-E47123F2C50B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971989334" sldId="308"/>
            <ac:spMk id="15" creationId="{6528BADF-56AA-6896-4CB1-89AC4CEC3E8B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971989334" sldId="308"/>
            <ac:spMk id="21" creationId="{126B3CE3-4128-8F8E-0760-8B64348682F5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971989334" sldId="308"/>
            <ac:spMk id="22" creationId="{B8A775F3-D483-728E-181B-869ED9CBDF2F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971989334" sldId="308"/>
            <ac:spMk id="26" creationId="{3B78A704-3F4C-BA60-E2A0-78C04422CC59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971989334" sldId="308"/>
            <ac:spMk id="27" creationId="{AD3E159C-8F18-6271-D733-C11E52BA168F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971989334" sldId="308"/>
            <ac:spMk id="28" creationId="{B7455CD5-CB03-E684-FC3F-FE70DF6C472F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971989334" sldId="308"/>
            <ac:spMk id="29" creationId="{56569593-FAD4-3D3C-5FB2-6E9C7B4A0654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971989334" sldId="308"/>
            <ac:spMk id="30" creationId="{CB833035-7F55-7728-8060-8204B10C959B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971989334" sldId="308"/>
            <ac:spMk id="31" creationId="{53D0BAA8-6F92-D5A9-9FA2-9533E81A8105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971989334" sldId="308"/>
            <ac:spMk id="77" creationId="{D9A0AA8E-BE3B-E949-89DB-0208EE4A67DD}"/>
          </ac:spMkLst>
        </pc:spChg>
        <pc:picChg chg="mod">
          <ac:chgData name="Dodda, Vijay Kumar Reddy" userId="a40fcb3b-8b85-4845-9633-6f34f5e27ea6" providerId="ADAL" clId="{A0C7068C-53BA-451C-868A-0E87053B6424}" dt="2023-01-11T15:51:36.498" v="443"/>
          <ac:picMkLst>
            <pc:docMk/>
            <pc:sldMk cId="971989334" sldId="308"/>
            <ac:picMk id="53" creationId="{3BEA71D8-370E-DE64-E87D-942444FFBC9B}"/>
          </ac:picMkLst>
        </pc:picChg>
        <pc:picChg chg="mod">
          <ac:chgData name="Dodda, Vijay Kumar Reddy" userId="a40fcb3b-8b85-4845-9633-6f34f5e27ea6" providerId="ADAL" clId="{A0C7068C-53BA-451C-868A-0E87053B6424}" dt="2023-01-11T15:51:36.498" v="443"/>
          <ac:picMkLst>
            <pc:docMk/>
            <pc:sldMk cId="971989334" sldId="308"/>
            <ac:picMk id="55" creationId="{573BD657-1FD7-F7DE-47ED-2932A5FD1ED8}"/>
          </ac:picMkLst>
        </pc:picChg>
        <pc:picChg chg="mod">
          <ac:chgData name="Dodda, Vijay Kumar Reddy" userId="a40fcb3b-8b85-4845-9633-6f34f5e27ea6" providerId="ADAL" clId="{A0C7068C-53BA-451C-868A-0E87053B6424}" dt="2023-01-11T15:51:36.498" v="443"/>
          <ac:picMkLst>
            <pc:docMk/>
            <pc:sldMk cId="971989334" sldId="308"/>
            <ac:picMk id="57" creationId="{5537191C-6B05-661B-509C-BF71751D1711}"/>
          </ac:picMkLst>
        </pc:picChg>
        <pc:picChg chg="mod">
          <ac:chgData name="Dodda, Vijay Kumar Reddy" userId="a40fcb3b-8b85-4845-9633-6f34f5e27ea6" providerId="ADAL" clId="{A0C7068C-53BA-451C-868A-0E87053B6424}" dt="2023-01-11T15:51:36.498" v="443"/>
          <ac:picMkLst>
            <pc:docMk/>
            <pc:sldMk cId="971989334" sldId="308"/>
            <ac:picMk id="59" creationId="{C8693117-B77E-25DF-B95D-DE556C542E7B}"/>
          </ac:picMkLst>
        </pc:picChg>
        <pc:picChg chg="mod">
          <ac:chgData name="Dodda, Vijay Kumar Reddy" userId="a40fcb3b-8b85-4845-9633-6f34f5e27ea6" providerId="ADAL" clId="{A0C7068C-53BA-451C-868A-0E87053B6424}" dt="2023-01-11T15:51:36.498" v="443"/>
          <ac:picMkLst>
            <pc:docMk/>
            <pc:sldMk cId="971989334" sldId="308"/>
            <ac:picMk id="61" creationId="{79C9E55F-F6EF-94D9-06CE-C6DD5072004B}"/>
          </ac:picMkLst>
        </pc:picChg>
        <pc:picChg chg="mod">
          <ac:chgData name="Dodda, Vijay Kumar Reddy" userId="a40fcb3b-8b85-4845-9633-6f34f5e27ea6" providerId="ADAL" clId="{A0C7068C-53BA-451C-868A-0E87053B6424}" dt="2023-01-11T15:51:36.498" v="443"/>
          <ac:picMkLst>
            <pc:docMk/>
            <pc:sldMk cId="971989334" sldId="308"/>
            <ac:picMk id="63" creationId="{77185421-9478-DA6C-6E84-F1CE48E7C362}"/>
          </ac:picMkLst>
        </pc:picChg>
        <pc:picChg chg="mod">
          <ac:chgData name="Dodda, Vijay Kumar Reddy" userId="a40fcb3b-8b85-4845-9633-6f34f5e27ea6" providerId="ADAL" clId="{A0C7068C-53BA-451C-868A-0E87053B6424}" dt="2023-01-11T15:51:36.498" v="443"/>
          <ac:picMkLst>
            <pc:docMk/>
            <pc:sldMk cId="971989334" sldId="308"/>
            <ac:picMk id="65" creationId="{CAF68524-6EBE-A993-1AD3-20214DAF4FE9}"/>
          </ac:picMkLst>
        </pc:picChg>
        <pc:picChg chg="mod">
          <ac:chgData name="Dodda, Vijay Kumar Reddy" userId="a40fcb3b-8b85-4845-9633-6f34f5e27ea6" providerId="ADAL" clId="{A0C7068C-53BA-451C-868A-0E87053B6424}" dt="2023-01-11T15:51:36.498" v="443"/>
          <ac:picMkLst>
            <pc:docMk/>
            <pc:sldMk cId="971989334" sldId="308"/>
            <ac:picMk id="67" creationId="{9EAC3E97-8B44-239C-876D-05600F686C76}"/>
          </ac:picMkLst>
        </pc:picChg>
      </pc:sldChg>
      <pc:sldChg chg="addSp delSp modSp mod ord">
        <pc:chgData name="Dodda, Vijay Kumar Reddy" userId="a40fcb3b-8b85-4845-9633-6f34f5e27ea6" providerId="ADAL" clId="{A0C7068C-53BA-451C-868A-0E87053B6424}" dt="2023-01-12T15:05:52.833" v="1802" actId="27636"/>
        <pc:sldMkLst>
          <pc:docMk/>
          <pc:sldMk cId="3619058363" sldId="309"/>
        </pc:sldMkLst>
        <pc:spChg chg="mod">
          <ac:chgData name="Dodda, Vijay Kumar Reddy" userId="a40fcb3b-8b85-4845-9633-6f34f5e27ea6" providerId="ADAL" clId="{A0C7068C-53BA-451C-868A-0E87053B6424}" dt="2023-01-12T15:05:52.833" v="1802" actId="27636"/>
          <ac:spMkLst>
            <pc:docMk/>
            <pc:sldMk cId="3619058363" sldId="309"/>
            <ac:spMk id="2" creationId="{B2CDC4AE-C2C4-A814-CC59-BD002AEF46FC}"/>
          </ac:spMkLst>
        </pc:spChg>
        <pc:spChg chg="del">
          <ac:chgData name="Dodda, Vijay Kumar Reddy" userId="a40fcb3b-8b85-4845-9633-6f34f5e27ea6" providerId="ADAL" clId="{A0C7068C-53BA-451C-868A-0E87053B6424}" dt="2023-01-11T15:53:55.234" v="490" actId="478"/>
          <ac:spMkLst>
            <pc:docMk/>
            <pc:sldMk cId="3619058363" sldId="309"/>
            <ac:spMk id="4" creationId="{8C2F00B7-F64B-BD9F-339A-EE343262F312}"/>
          </ac:spMkLst>
        </pc:spChg>
        <pc:spChg chg="del">
          <ac:chgData name="Dodda, Vijay Kumar Reddy" userId="a40fcb3b-8b85-4845-9633-6f34f5e27ea6" providerId="ADAL" clId="{A0C7068C-53BA-451C-868A-0E87053B6424}" dt="2023-01-11T15:53:50.323" v="489" actId="478"/>
          <ac:spMkLst>
            <pc:docMk/>
            <pc:sldMk cId="3619058363" sldId="309"/>
            <ac:spMk id="5" creationId="{C67CEE5A-421C-AB04-0186-6EC788070186}"/>
          </ac:spMkLst>
        </pc:spChg>
        <pc:spChg chg="add mod">
          <ac:chgData name="Dodda, Vijay Kumar Reddy" userId="a40fcb3b-8b85-4845-9633-6f34f5e27ea6" providerId="ADAL" clId="{A0C7068C-53BA-451C-868A-0E87053B6424}" dt="2023-01-11T16:40:26.433" v="847" actId="207"/>
          <ac:spMkLst>
            <pc:docMk/>
            <pc:sldMk cId="3619058363" sldId="309"/>
            <ac:spMk id="10" creationId="{4DC93359-8480-4A86-AEAF-98CEE5B1772F}"/>
          </ac:spMkLst>
        </pc:spChg>
        <pc:spChg chg="add mod">
          <ac:chgData name="Dodda, Vijay Kumar Reddy" userId="a40fcb3b-8b85-4845-9633-6f34f5e27ea6" providerId="ADAL" clId="{A0C7068C-53BA-451C-868A-0E87053B6424}" dt="2023-01-11T17:20:38.121" v="1302" actId="1076"/>
          <ac:spMkLst>
            <pc:docMk/>
            <pc:sldMk cId="3619058363" sldId="309"/>
            <ac:spMk id="12" creationId="{C749F535-2974-4667-A4B1-5137AAC8ED57}"/>
          </ac:spMkLst>
        </pc:spChg>
        <pc:spChg chg="add mod">
          <ac:chgData name="Dodda, Vijay Kumar Reddy" userId="a40fcb3b-8b85-4845-9633-6f34f5e27ea6" providerId="ADAL" clId="{A0C7068C-53BA-451C-868A-0E87053B6424}" dt="2023-01-11T17:20:45.874" v="1304" actId="1076"/>
          <ac:spMkLst>
            <pc:docMk/>
            <pc:sldMk cId="3619058363" sldId="309"/>
            <ac:spMk id="13" creationId="{5359C4B5-11E8-4220-AD55-AE3D0FF0D342}"/>
          </ac:spMkLst>
        </pc:spChg>
        <pc:spChg chg="add del mod">
          <ac:chgData name="Dodda, Vijay Kumar Reddy" userId="a40fcb3b-8b85-4845-9633-6f34f5e27ea6" providerId="ADAL" clId="{A0C7068C-53BA-451C-868A-0E87053B6424}" dt="2023-01-11T16:36:04.284" v="785"/>
          <ac:spMkLst>
            <pc:docMk/>
            <pc:sldMk cId="3619058363" sldId="309"/>
            <ac:spMk id="14" creationId="{92E8D62E-5D0C-4529-ACFE-55B8CAC9162B}"/>
          </ac:spMkLst>
        </pc:spChg>
        <pc:spChg chg="add mod">
          <ac:chgData name="Dodda, Vijay Kumar Reddy" userId="a40fcb3b-8b85-4845-9633-6f34f5e27ea6" providerId="ADAL" clId="{A0C7068C-53BA-451C-868A-0E87053B6424}" dt="2023-01-11T16:36:37.060" v="797" actId="255"/>
          <ac:spMkLst>
            <pc:docMk/>
            <pc:sldMk cId="3619058363" sldId="309"/>
            <ac:spMk id="15" creationId="{165E52F2-5651-4E6E-890D-8F10A388D0A9}"/>
          </ac:spMkLst>
        </pc:spChg>
        <pc:spChg chg="add mod">
          <ac:chgData name="Dodda, Vijay Kumar Reddy" userId="a40fcb3b-8b85-4845-9633-6f34f5e27ea6" providerId="ADAL" clId="{A0C7068C-53BA-451C-868A-0E87053B6424}" dt="2023-01-11T16:37:23.481" v="828" actId="1076"/>
          <ac:spMkLst>
            <pc:docMk/>
            <pc:sldMk cId="3619058363" sldId="309"/>
            <ac:spMk id="16" creationId="{B4FFC945-0F6C-4738-B9D7-F905092B0580}"/>
          </ac:spMkLst>
        </pc:spChg>
        <pc:spChg chg="add mod">
          <ac:chgData name="Dodda, Vijay Kumar Reddy" userId="a40fcb3b-8b85-4845-9633-6f34f5e27ea6" providerId="ADAL" clId="{A0C7068C-53BA-451C-868A-0E87053B6424}" dt="2023-01-11T16:40:40.632" v="850" actId="1076"/>
          <ac:spMkLst>
            <pc:docMk/>
            <pc:sldMk cId="3619058363" sldId="309"/>
            <ac:spMk id="18" creationId="{A9B53366-39E3-49D5-8109-64D14BBB7DD0}"/>
          </ac:spMkLst>
        </pc:spChg>
        <pc:spChg chg="add mod">
          <ac:chgData name="Dodda, Vijay Kumar Reddy" userId="a40fcb3b-8b85-4845-9633-6f34f5e27ea6" providerId="ADAL" clId="{A0C7068C-53BA-451C-868A-0E87053B6424}" dt="2023-01-11T16:41:33.711" v="861" actId="20577"/>
          <ac:spMkLst>
            <pc:docMk/>
            <pc:sldMk cId="3619058363" sldId="309"/>
            <ac:spMk id="20" creationId="{9BFCB13A-A661-4AC9-9B7D-5A9ABDDAA85B}"/>
          </ac:spMkLst>
        </pc:spChg>
        <pc:spChg chg="add mod">
          <ac:chgData name="Dodda, Vijay Kumar Reddy" userId="a40fcb3b-8b85-4845-9633-6f34f5e27ea6" providerId="ADAL" clId="{A0C7068C-53BA-451C-868A-0E87053B6424}" dt="2023-01-11T17:22:06.090" v="1323" actId="1076"/>
          <ac:spMkLst>
            <pc:docMk/>
            <pc:sldMk cId="3619058363" sldId="309"/>
            <ac:spMk id="21" creationId="{EB99DA21-DF67-49A8-8102-32DF924A14EA}"/>
          </ac:spMkLst>
        </pc:spChg>
        <pc:spChg chg="add mod">
          <ac:chgData name="Dodda, Vijay Kumar Reddy" userId="a40fcb3b-8b85-4845-9633-6f34f5e27ea6" providerId="ADAL" clId="{A0C7068C-53BA-451C-868A-0E87053B6424}" dt="2023-01-11T16:44:38.432" v="906" actId="1076"/>
          <ac:spMkLst>
            <pc:docMk/>
            <pc:sldMk cId="3619058363" sldId="309"/>
            <ac:spMk id="22" creationId="{7019C62C-3A02-4DFF-AD84-CBD01C6574BD}"/>
          </ac:spMkLst>
        </pc:spChg>
        <pc:spChg chg="add mod">
          <ac:chgData name="Dodda, Vijay Kumar Reddy" userId="a40fcb3b-8b85-4845-9633-6f34f5e27ea6" providerId="ADAL" clId="{A0C7068C-53BA-451C-868A-0E87053B6424}" dt="2023-01-11T16:44:48.308" v="911" actId="14100"/>
          <ac:spMkLst>
            <pc:docMk/>
            <pc:sldMk cId="3619058363" sldId="309"/>
            <ac:spMk id="23" creationId="{EA14282F-BCE0-4E22-B8DA-726B2151C579}"/>
          </ac:spMkLst>
        </pc:spChg>
        <pc:spChg chg="add mod">
          <ac:chgData name="Dodda, Vijay Kumar Reddy" userId="a40fcb3b-8b85-4845-9633-6f34f5e27ea6" providerId="ADAL" clId="{A0C7068C-53BA-451C-868A-0E87053B6424}" dt="2023-01-11T16:44:35.041" v="905" actId="1076"/>
          <ac:spMkLst>
            <pc:docMk/>
            <pc:sldMk cId="3619058363" sldId="309"/>
            <ac:spMk id="24" creationId="{E48AC069-038E-4B50-A2DF-9AAE33586C7D}"/>
          </ac:spMkLst>
        </pc:spChg>
        <pc:spChg chg="add mod">
          <ac:chgData name="Dodda, Vijay Kumar Reddy" userId="a40fcb3b-8b85-4845-9633-6f34f5e27ea6" providerId="ADAL" clId="{A0C7068C-53BA-451C-868A-0E87053B6424}" dt="2023-01-11T17:21:58.539" v="1321" actId="1076"/>
          <ac:spMkLst>
            <pc:docMk/>
            <pc:sldMk cId="3619058363" sldId="309"/>
            <ac:spMk id="27" creationId="{1BFD1D41-6D81-4732-B68C-C38BA7B1DF3F}"/>
          </ac:spMkLst>
        </pc:spChg>
        <pc:spChg chg="add mod">
          <ac:chgData name="Dodda, Vijay Kumar Reddy" userId="a40fcb3b-8b85-4845-9633-6f34f5e27ea6" providerId="ADAL" clId="{A0C7068C-53BA-451C-868A-0E87053B6424}" dt="2023-01-11T17:22:36.890" v="1326" actId="1076"/>
          <ac:spMkLst>
            <pc:docMk/>
            <pc:sldMk cId="3619058363" sldId="309"/>
            <ac:spMk id="30" creationId="{F984034D-9776-4D45-A493-D320B5163560}"/>
          </ac:spMkLst>
        </pc:spChg>
        <pc:spChg chg="add mod">
          <ac:chgData name="Dodda, Vijay Kumar Reddy" userId="a40fcb3b-8b85-4845-9633-6f34f5e27ea6" providerId="ADAL" clId="{A0C7068C-53BA-451C-868A-0E87053B6424}" dt="2023-01-11T16:57:54.953" v="989" actId="1076"/>
          <ac:spMkLst>
            <pc:docMk/>
            <pc:sldMk cId="3619058363" sldId="309"/>
            <ac:spMk id="31" creationId="{6F672685-799C-4C4F-A2C1-3F24BAF6DFA1}"/>
          </ac:spMkLst>
        </pc:spChg>
        <pc:graphicFrameChg chg="mod modGraphic">
          <ac:chgData name="Dodda, Vijay Kumar Reddy" userId="a40fcb3b-8b85-4845-9633-6f34f5e27ea6" providerId="ADAL" clId="{A0C7068C-53BA-451C-868A-0E87053B6424}" dt="2023-01-11T17:24:22.028" v="1339" actId="1076"/>
          <ac:graphicFrameMkLst>
            <pc:docMk/>
            <pc:sldMk cId="3619058363" sldId="309"/>
            <ac:graphicFrameMk id="7" creationId="{C1D7FEFA-7A16-2FA3-C133-D72EC12F246F}"/>
          </ac:graphicFrameMkLst>
        </pc:graphicFrameChg>
        <pc:picChg chg="add mod">
          <ac:chgData name="Dodda, Vijay Kumar Reddy" userId="a40fcb3b-8b85-4845-9633-6f34f5e27ea6" providerId="ADAL" clId="{A0C7068C-53BA-451C-868A-0E87053B6424}" dt="2023-01-11T17:20:31.309" v="1300" actId="1076"/>
          <ac:picMkLst>
            <pc:docMk/>
            <pc:sldMk cId="3619058363" sldId="309"/>
            <ac:picMk id="6" creationId="{5422DACA-6E86-438F-A0C0-FECA4917FC7A}"/>
          </ac:picMkLst>
        </pc:picChg>
        <pc:picChg chg="add mod">
          <ac:chgData name="Dodda, Vijay Kumar Reddy" userId="a40fcb3b-8b85-4845-9633-6f34f5e27ea6" providerId="ADAL" clId="{A0C7068C-53BA-451C-868A-0E87053B6424}" dt="2023-01-11T16:20:44.507" v="681" actId="1440"/>
          <ac:picMkLst>
            <pc:docMk/>
            <pc:sldMk cId="3619058363" sldId="309"/>
            <ac:picMk id="8" creationId="{BAC951C1-201E-466B-A1F4-C307BB47C4F0}"/>
          </ac:picMkLst>
        </pc:picChg>
        <pc:picChg chg="add mod">
          <ac:chgData name="Dodda, Vijay Kumar Reddy" userId="a40fcb3b-8b85-4845-9633-6f34f5e27ea6" providerId="ADAL" clId="{A0C7068C-53BA-451C-868A-0E87053B6424}" dt="2023-01-11T17:19:43.423" v="1290" actId="1076"/>
          <ac:picMkLst>
            <pc:docMk/>
            <pc:sldMk cId="3619058363" sldId="309"/>
            <ac:picMk id="9" creationId="{1D0C560F-1565-4317-BE4F-2E2D907876B7}"/>
          </ac:picMkLst>
        </pc:picChg>
        <pc:picChg chg="add mod">
          <ac:chgData name="Dodda, Vijay Kumar Reddy" userId="a40fcb3b-8b85-4845-9633-6f34f5e27ea6" providerId="ADAL" clId="{A0C7068C-53BA-451C-868A-0E87053B6424}" dt="2023-01-11T16:26:30.626" v="735" actId="1440"/>
          <ac:picMkLst>
            <pc:docMk/>
            <pc:sldMk cId="3619058363" sldId="309"/>
            <ac:picMk id="11" creationId="{A2972223-0C48-485F-BA22-3FB2D62B2161}"/>
          </ac:picMkLst>
        </pc:picChg>
        <pc:picChg chg="add mod">
          <ac:chgData name="Dodda, Vijay Kumar Reddy" userId="a40fcb3b-8b85-4845-9633-6f34f5e27ea6" providerId="ADAL" clId="{A0C7068C-53BA-451C-868A-0E87053B6424}" dt="2023-01-11T16:41:02.304" v="853" actId="14100"/>
          <ac:picMkLst>
            <pc:docMk/>
            <pc:sldMk cId="3619058363" sldId="309"/>
            <ac:picMk id="17" creationId="{DA364DC9-3284-476C-AEFB-2EF40742BF0D}"/>
          </ac:picMkLst>
        </pc:picChg>
        <pc:picChg chg="add mod">
          <ac:chgData name="Dodda, Vijay Kumar Reddy" userId="a40fcb3b-8b85-4845-9633-6f34f5e27ea6" providerId="ADAL" clId="{A0C7068C-53BA-451C-868A-0E87053B6424}" dt="2023-01-11T16:40:18.944" v="846" actId="1076"/>
          <ac:picMkLst>
            <pc:docMk/>
            <pc:sldMk cId="3619058363" sldId="309"/>
            <ac:picMk id="19" creationId="{5A54D67A-F611-4C68-AD11-2B6D44A23E5D}"/>
          </ac:picMkLst>
        </pc:picChg>
        <pc:picChg chg="add mod">
          <ac:chgData name="Dodda, Vijay Kumar Reddy" userId="a40fcb3b-8b85-4845-9633-6f34f5e27ea6" providerId="ADAL" clId="{A0C7068C-53BA-451C-868A-0E87053B6424}" dt="2023-01-11T17:21:51.323" v="1319" actId="1076"/>
          <ac:picMkLst>
            <pc:docMk/>
            <pc:sldMk cId="3619058363" sldId="309"/>
            <ac:picMk id="26" creationId="{9C32F01E-7BAC-469B-BF3B-FCB6D3CDCACA}"/>
          </ac:picMkLst>
        </pc:picChg>
        <pc:picChg chg="add mod">
          <ac:chgData name="Dodda, Vijay Kumar Reddy" userId="a40fcb3b-8b85-4845-9633-6f34f5e27ea6" providerId="ADAL" clId="{A0C7068C-53BA-451C-868A-0E87053B6424}" dt="2023-01-11T17:22:02.474" v="1322" actId="1076"/>
          <ac:picMkLst>
            <pc:docMk/>
            <pc:sldMk cId="3619058363" sldId="309"/>
            <ac:picMk id="29" creationId="{00A43146-2C69-4D0E-8D5D-508275F353F7}"/>
          </ac:picMkLst>
        </pc:picChg>
        <pc:picChg chg="add mod">
          <ac:chgData name="Dodda, Vijay Kumar Reddy" userId="a40fcb3b-8b85-4845-9633-6f34f5e27ea6" providerId="ADAL" clId="{A0C7068C-53BA-451C-868A-0E87053B6424}" dt="2023-01-11T17:00:30.434" v="1013" actId="1038"/>
          <ac:picMkLst>
            <pc:docMk/>
            <pc:sldMk cId="3619058363" sldId="309"/>
            <ac:picMk id="33" creationId="{8C998071-1765-462A-B0EB-861C6F639D56}"/>
          </ac:picMkLst>
        </pc:picChg>
        <pc:picChg chg="add mod">
          <ac:chgData name="Dodda, Vijay Kumar Reddy" userId="a40fcb3b-8b85-4845-9633-6f34f5e27ea6" providerId="ADAL" clId="{A0C7068C-53BA-451C-868A-0E87053B6424}" dt="2023-01-11T17:01:50.764" v="1036" actId="1037"/>
          <ac:picMkLst>
            <pc:docMk/>
            <pc:sldMk cId="3619058363" sldId="309"/>
            <ac:picMk id="35" creationId="{816858AE-7847-432A-9715-4704670B18B1}"/>
          </ac:picMkLst>
        </pc:picChg>
        <pc:picChg chg="add mod">
          <ac:chgData name="Dodda, Vijay Kumar Reddy" userId="a40fcb3b-8b85-4845-9633-6f34f5e27ea6" providerId="ADAL" clId="{A0C7068C-53BA-451C-868A-0E87053B6424}" dt="2023-01-11T17:02:36.565" v="1044" actId="208"/>
          <ac:picMkLst>
            <pc:docMk/>
            <pc:sldMk cId="3619058363" sldId="309"/>
            <ac:picMk id="37" creationId="{DCBA9F93-74FB-4419-B3EF-00E9CFE44237}"/>
          </ac:picMkLst>
        </pc:picChg>
        <pc:picChg chg="add mod">
          <ac:chgData name="Dodda, Vijay Kumar Reddy" userId="a40fcb3b-8b85-4845-9633-6f34f5e27ea6" providerId="ADAL" clId="{A0C7068C-53BA-451C-868A-0E87053B6424}" dt="2023-01-11T17:03:53.053" v="1086" actId="1038"/>
          <ac:picMkLst>
            <pc:docMk/>
            <pc:sldMk cId="3619058363" sldId="309"/>
            <ac:picMk id="39" creationId="{3FE75F80-6E01-4232-861F-5145145DE445}"/>
          </ac:picMkLst>
        </pc:picChg>
        <pc:picChg chg="add mod">
          <ac:chgData name="Dodda, Vijay Kumar Reddy" userId="a40fcb3b-8b85-4845-9633-6f34f5e27ea6" providerId="ADAL" clId="{A0C7068C-53BA-451C-868A-0E87053B6424}" dt="2023-01-11T17:40:07.066" v="1543" actId="14100"/>
          <ac:picMkLst>
            <pc:docMk/>
            <pc:sldMk cId="3619058363" sldId="309"/>
            <ac:picMk id="41" creationId="{3F4828EC-3635-49FF-A853-0094B7E1B0D7}"/>
          </ac:picMkLst>
        </pc:picChg>
        <pc:picChg chg="add mod">
          <ac:chgData name="Dodda, Vijay Kumar Reddy" userId="a40fcb3b-8b85-4845-9633-6f34f5e27ea6" providerId="ADAL" clId="{A0C7068C-53BA-451C-868A-0E87053B6424}" dt="2023-01-11T17:40:09.339" v="1544" actId="1076"/>
          <ac:picMkLst>
            <pc:docMk/>
            <pc:sldMk cId="3619058363" sldId="309"/>
            <ac:picMk id="43" creationId="{1141B664-19C1-4E89-8051-B64757E9C348}"/>
          </ac:picMkLst>
        </pc:picChg>
        <pc:picChg chg="add mod">
          <ac:chgData name="Dodda, Vijay Kumar Reddy" userId="a40fcb3b-8b85-4845-9633-6f34f5e27ea6" providerId="ADAL" clId="{A0C7068C-53BA-451C-868A-0E87053B6424}" dt="2023-01-11T17:31:24.609" v="1432" actId="14100"/>
          <ac:picMkLst>
            <pc:docMk/>
            <pc:sldMk cId="3619058363" sldId="309"/>
            <ac:picMk id="45" creationId="{151F9F4E-8338-43E9-A21E-F1853E138FEE}"/>
          </ac:picMkLst>
        </pc:picChg>
        <pc:picChg chg="add mod">
          <ac:chgData name="Dodda, Vijay Kumar Reddy" userId="a40fcb3b-8b85-4845-9633-6f34f5e27ea6" providerId="ADAL" clId="{A0C7068C-53BA-451C-868A-0E87053B6424}" dt="2023-01-11T17:31:24.609" v="1432" actId="14100"/>
          <ac:picMkLst>
            <pc:docMk/>
            <pc:sldMk cId="3619058363" sldId="309"/>
            <ac:picMk id="47" creationId="{E98C7A6C-6222-4F06-B5C3-3374542F356D}"/>
          </ac:picMkLst>
        </pc:picChg>
        <pc:picChg chg="add mod">
          <ac:chgData name="Dodda, Vijay Kumar Reddy" userId="a40fcb3b-8b85-4845-9633-6f34f5e27ea6" providerId="ADAL" clId="{A0C7068C-53BA-451C-868A-0E87053B6424}" dt="2023-01-11T17:40:27.801" v="1562" actId="1037"/>
          <ac:picMkLst>
            <pc:docMk/>
            <pc:sldMk cId="3619058363" sldId="309"/>
            <ac:picMk id="49" creationId="{AA90EEB4-7452-4415-9E8E-7451A5CB0BAD}"/>
          </ac:picMkLst>
        </pc:picChg>
        <pc:picChg chg="add mod">
          <ac:chgData name="Dodda, Vijay Kumar Reddy" userId="a40fcb3b-8b85-4845-9633-6f34f5e27ea6" providerId="ADAL" clId="{A0C7068C-53BA-451C-868A-0E87053B6424}" dt="2023-01-11T17:31:24.609" v="1432" actId="14100"/>
          <ac:picMkLst>
            <pc:docMk/>
            <pc:sldMk cId="3619058363" sldId="309"/>
            <ac:picMk id="51" creationId="{6E123842-047B-43B4-8710-02F872D69AD4}"/>
          </ac:picMkLst>
        </pc:picChg>
        <pc:picChg chg="add mod">
          <ac:chgData name="Dodda, Vijay Kumar Reddy" userId="a40fcb3b-8b85-4845-9633-6f34f5e27ea6" providerId="ADAL" clId="{A0C7068C-53BA-451C-868A-0E87053B6424}" dt="2023-01-11T17:30:39.458" v="1428" actId="14100"/>
          <ac:picMkLst>
            <pc:docMk/>
            <pc:sldMk cId="3619058363" sldId="309"/>
            <ac:picMk id="53" creationId="{4EEE5E79-7817-43AD-9BEC-11D39C60A6B2}"/>
          </ac:picMkLst>
        </pc:picChg>
        <pc:picChg chg="add mod">
          <ac:chgData name="Dodda, Vijay Kumar Reddy" userId="a40fcb3b-8b85-4845-9633-6f34f5e27ea6" providerId="ADAL" clId="{A0C7068C-53BA-451C-868A-0E87053B6424}" dt="2023-01-11T17:31:24.609" v="1432" actId="14100"/>
          <ac:picMkLst>
            <pc:docMk/>
            <pc:sldMk cId="3619058363" sldId="309"/>
            <ac:picMk id="55" creationId="{7ECAC250-DDB0-45C8-B48B-B7F7EDFFCF6D}"/>
          </ac:picMkLst>
        </pc:picChg>
        <pc:picChg chg="add mod">
          <ac:chgData name="Dodda, Vijay Kumar Reddy" userId="a40fcb3b-8b85-4845-9633-6f34f5e27ea6" providerId="ADAL" clId="{A0C7068C-53BA-451C-868A-0E87053B6424}" dt="2023-01-11T17:40:33.408" v="1584" actId="1037"/>
          <ac:picMkLst>
            <pc:docMk/>
            <pc:sldMk cId="3619058363" sldId="309"/>
            <ac:picMk id="57" creationId="{A02A53A3-69E9-43E8-827B-60F7038EB241}"/>
          </ac:picMkLst>
        </pc:picChg>
        <pc:picChg chg="add mod">
          <ac:chgData name="Dodda, Vijay Kumar Reddy" userId="a40fcb3b-8b85-4845-9633-6f34f5e27ea6" providerId="ADAL" clId="{A0C7068C-53BA-451C-868A-0E87053B6424}" dt="2023-01-11T17:30:31.591" v="1427" actId="1035"/>
          <ac:picMkLst>
            <pc:docMk/>
            <pc:sldMk cId="3619058363" sldId="309"/>
            <ac:picMk id="59" creationId="{A1CF4EC4-C37E-4895-9318-C3741169EA51}"/>
          </ac:picMkLst>
        </pc:picChg>
        <pc:picChg chg="add mod">
          <ac:chgData name="Dodda, Vijay Kumar Reddy" userId="a40fcb3b-8b85-4845-9633-6f34f5e27ea6" providerId="ADAL" clId="{A0C7068C-53BA-451C-868A-0E87053B6424}" dt="2023-01-11T17:31:24.609" v="1432" actId="14100"/>
          <ac:picMkLst>
            <pc:docMk/>
            <pc:sldMk cId="3619058363" sldId="309"/>
            <ac:picMk id="61" creationId="{057E0E71-3543-4B12-8002-A94E09EBCB95}"/>
          </ac:picMkLst>
        </pc:picChg>
        <pc:picChg chg="add mod">
          <ac:chgData name="Dodda, Vijay Kumar Reddy" userId="a40fcb3b-8b85-4845-9633-6f34f5e27ea6" providerId="ADAL" clId="{A0C7068C-53BA-451C-868A-0E87053B6424}" dt="2023-01-11T17:31:24.609" v="1432" actId="14100"/>
          <ac:picMkLst>
            <pc:docMk/>
            <pc:sldMk cId="3619058363" sldId="309"/>
            <ac:picMk id="63" creationId="{AFA4CAB4-97D6-425D-B1E0-74E819C3AE64}"/>
          </ac:picMkLst>
        </pc:picChg>
        <pc:picChg chg="add mod">
          <ac:chgData name="Dodda, Vijay Kumar Reddy" userId="a40fcb3b-8b85-4845-9633-6f34f5e27ea6" providerId="ADAL" clId="{A0C7068C-53BA-451C-868A-0E87053B6424}" dt="2023-01-11T17:29:43.114" v="1412" actId="14100"/>
          <ac:picMkLst>
            <pc:docMk/>
            <pc:sldMk cId="3619058363" sldId="309"/>
            <ac:picMk id="65" creationId="{9B4D9A8A-6CB1-4A01-A570-8F7FE3410659}"/>
          </ac:picMkLst>
        </pc:picChg>
        <pc:picChg chg="add mod">
          <ac:chgData name="Dodda, Vijay Kumar Reddy" userId="a40fcb3b-8b85-4845-9633-6f34f5e27ea6" providerId="ADAL" clId="{A0C7068C-53BA-451C-868A-0E87053B6424}" dt="2023-01-11T17:29:40.061" v="1411" actId="14100"/>
          <ac:picMkLst>
            <pc:docMk/>
            <pc:sldMk cId="3619058363" sldId="309"/>
            <ac:picMk id="67" creationId="{0538201C-2229-460B-9522-40F5199E2DE8}"/>
          </ac:picMkLst>
        </pc:picChg>
        <pc:picChg chg="add mod">
          <ac:chgData name="Dodda, Vijay Kumar Reddy" userId="a40fcb3b-8b85-4845-9633-6f34f5e27ea6" providerId="ADAL" clId="{A0C7068C-53BA-451C-868A-0E87053B6424}" dt="2023-01-11T17:30:09.249" v="1421" actId="14100"/>
          <ac:picMkLst>
            <pc:docMk/>
            <pc:sldMk cId="3619058363" sldId="309"/>
            <ac:picMk id="69" creationId="{29222367-1341-43EE-A957-F28D5A4E424A}"/>
          </ac:picMkLst>
        </pc:picChg>
        <pc:picChg chg="add mod">
          <ac:chgData name="Dodda, Vijay Kumar Reddy" userId="a40fcb3b-8b85-4845-9633-6f34f5e27ea6" providerId="ADAL" clId="{A0C7068C-53BA-451C-868A-0E87053B6424}" dt="2023-01-11T17:30:02.735" v="1419" actId="14100"/>
          <ac:picMkLst>
            <pc:docMk/>
            <pc:sldMk cId="3619058363" sldId="309"/>
            <ac:picMk id="71" creationId="{4458F449-FE02-4BB2-92FA-83D548B28976}"/>
          </ac:picMkLst>
        </pc:picChg>
        <pc:picChg chg="add mod">
          <ac:chgData name="Dodda, Vijay Kumar Reddy" userId="a40fcb3b-8b85-4845-9633-6f34f5e27ea6" providerId="ADAL" clId="{A0C7068C-53BA-451C-868A-0E87053B6424}" dt="2023-01-11T17:40:54.033" v="1622" actId="1036"/>
          <ac:picMkLst>
            <pc:docMk/>
            <pc:sldMk cId="3619058363" sldId="309"/>
            <ac:picMk id="73" creationId="{BDAA5166-7B20-44CE-9694-2B500611335A}"/>
          </ac:picMkLst>
        </pc:picChg>
        <pc:picChg chg="add mod">
          <ac:chgData name="Dodda, Vijay Kumar Reddy" userId="a40fcb3b-8b85-4845-9633-6f34f5e27ea6" providerId="ADAL" clId="{A0C7068C-53BA-451C-868A-0E87053B6424}" dt="2023-01-11T17:37:18.407" v="1466" actId="14100"/>
          <ac:picMkLst>
            <pc:docMk/>
            <pc:sldMk cId="3619058363" sldId="309"/>
            <ac:picMk id="75" creationId="{FC291264-6F60-45D4-9BFC-1258BD644F61}"/>
          </ac:picMkLst>
        </pc:picChg>
        <pc:picChg chg="add mod">
          <ac:chgData name="Dodda, Vijay Kumar Reddy" userId="a40fcb3b-8b85-4845-9633-6f34f5e27ea6" providerId="ADAL" clId="{A0C7068C-53BA-451C-868A-0E87053B6424}" dt="2023-01-11T17:37:48.130" v="1477" actId="208"/>
          <ac:picMkLst>
            <pc:docMk/>
            <pc:sldMk cId="3619058363" sldId="309"/>
            <ac:picMk id="77" creationId="{7A3BBCE1-A579-4526-991E-393A4E2761BC}"/>
          </ac:picMkLst>
        </pc:picChg>
        <pc:picChg chg="add mod">
          <ac:chgData name="Dodda, Vijay Kumar Reddy" userId="a40fcb3b-8b85-4845-9633-6f34f5e27ea6" providerId="ADAL" clId="{A0C7068C-53BA-451C-868A-0E87053B6424}" dt="2023-01-11T17:43:34.373" v="1675" actId="14100"/>
          <ac:picMkLst>
            <pc:docMk/>
            <pc:sldMk cId="3619058363" sldId="309"/>
            <ac:picMk id="79" creationId="{0ADC75F5-41EE-4767-A925-C583B43474B6}"/>
          </ac:picMkLst>
        </pc:picChg>
        <pc:picChg chg="add mod">
          <ac:chgData name="Dodda, Vijay Kumar Reddy" userId="a40fcb3b-8b85-4845-9633-6f34f5e27ea6" providerId="ADAL" clId="{A0C7068C-53BA-451C-868A-0E87053B6424}" dt="2023-01-11T17:42:21.988" v="1646" actId="14100"/>
          <ac:picMkLst>
            <pc:docMk/>
            <pc:sldMk cId="3619058363" sldId="309"/>
            <ac:picMk id="81" creationId="{0AA255D8-6CD9-49CA-AAD5-A6EF401066C0}"/>
          </ac:picMkLst>
        </pc:picChg>
        <pc:picChg chg="add mod">
          <ac:chgData name="Dodda, Vijay Kumar Reddy" userId="a40fcb3b-8b85-4845-9633-6f34f5e27ea6" providerId="ADAL" clId="{A0C7068C-53BA-451C-868A-0E87053B6424}" dt="2023-01-11T17:43:28.855" v="1674" actId="1038"/>
          <ac:picMkLst>
            <pc:docMk/>
            <pc:sldMk cId="3619058363" sldId="309"/>
            <ac:picMk id="83" creationId="{187A1E2B-B7AE-45A3-84B0-CBAE0663E4D9}"/>
          </ac:picMkLst>
        </pc:picChg>
        <pc:picChg chg="add mod">
          <ac:chgData name="Dodda, Vijay Kumar Reddy" userId="a40fcb3b-8b85-4845-9633-6f34f5e27ea6" providerId="ADAL" clId="{A0C7068C-53BA-451C-868A-0E87053B6424}" dt="2023-01-12T10:45:05.519" v="1694" actId="208"/>
          <ac:picMkLst>
            <pc:docMk/>
            <pc:sldMk cId="3619058363" sldId="309"/>
            <ac:picMk id="85" creationId="{5C7A6D9B-B912-45A2-BBE8-921D21FA8292}"/>
          </ac:picMkLst>
        </pc:picChg>
      </pc:sldChg>
      <pc:sldChg chg="modSp add del">
        <pc:chgData name="Dodda, Vijay Kumar Reddy" userId="a40fcb3b-8b85-4845-9633-6f34f5e27ea6" providerId="ADAL" clId="{A0C7068C-53BA-451C-868A-0E87053B6424}" dt="2023-01-12T10:45:39.753" v="1700" actId="2696"/>
        <pc:sldMkLst>
          <pc:docMk/>
          <pc:sldMk cId="520700503" sldId="310"/>
        </pc:sldMkLst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520700503" sldId="310"/>
            <ac:spMk id="2" creationId="{69554157-869F-9BBE-CFCF-717129CA6907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520700503" sldId="310"/>
            <ac:spMk id="3" creationId="{DC9AC05D-560D-1665-8879-549C0B4EDE5C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520700503" sldId="310"/>
            <ac:spMk id="4" creationId="{8EF088D1-E89A-FD55-EB44-49411774536D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520700503" sldId="310"/>
            <ac:spMk id="5" creationId="{94026A48-6EF8-D4D0-2C6E-1F96935EA501}"/>
          </ac:spMkLst>
        </pc:spChg>
      </pc:sldChg>
      <pc:sldChg chg="modSp add del">
        <pc:chgData name="Dodda, Vijay Kumar Reddy" userId="a40fcb3b-8b85-4845-9633-6f34f5e27ea6" providerId="ADAL" clId="{A0C7068C-53BA-451C-868A-0E87053B6424}" dt="2023-01-12T10:45:39.753" v="1700" actId="2696"/>
        <pc:sldMkLst>
          <pc:docMk/>
          <pc:sldMk cId="941015171" sldId="311"/>
        </pc:sldMkLst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941015171" sldId="311"/>
            <ac:spMk id="2" creationId="{800B4516-A78C-D69C-2051-684BD2AB4940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941015171" sldId="311"/>
            <ac:spMk id="4" creationId="{21D9DF05-D04B-F9CE-FC13-DEDFBD7A9507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941015171" sldId="311"/>
            <ac:spMk id="5" creationId="{7D56BD15-0727-BBF1-FBD8-0228EA23C767}"/>
          </ac:spMkLst>
        </pc:spChg>
        <pc:graphicFrameChg chg="mod">
          <ac:chgData name="Dodda, Vijay Kumar Reddy" userId="a40fcb3b-8b85-4845-9633-6f34f5e27ea6" providerId="ADAL" clId="{A0C7068C-53BA-451C-868A-0E87053B6424}" dt="2023-01-11T15:51:36.498" v="443"/>
          <ac:graphicFrameMkLst>
            <pc:docMk/>
            <pc:sldMk cId="941015171" sldId="311"/>
            <ac:graphicFrameMk id="6" creationId="{04E3C183-7D16-18CC-89F3-EFCB21A47EDD}"/>
          </ac:graphicFrameMkLst>
        </pc:graphicFrameChg>
      </pc:sldChg>
      <pc:sldChg chg="modSp add del">
        <pc:chgData name="Dodda, Vijay Kumar Reddy" userId="a40fcb3b-8b85-4845-9633-6f34f5e27ea6" providerId="ADAL" clId="{A0C7068C-53BA-451C-868A-0E87053B6424}" dt="2023-01-12T10:45:39.753" v="1700" actId="2696"/>
        <pc:sldMkLst>
          <pc:docMk/>
          <pc:sldMk cId="871201397" sldId="312"/>
        </pc:sldMkLst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871201397" sldId="312"/>
            <ac:spMk id="2" creationId="{1450712D-83C9-7B91-F708-5D07E4C2815D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871201397" sldId="312"/>
            <ac:spMk id="4" creationId="{00F8B86A-A576-98F0-BAD4-3F0C0919C5C7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871201397" sldId="312"/>
            <ac:spMk id="5" creationId="{19143C50-6937-DD3E-B402-4ABB2469E63E}"/>
          </ac:spMkLst>
        </pc:spChg>
      </pc:sldChg>
      <pc:sldChg chg="modSp add del mod">
        <pc:chgData name="Dodda, Vijay Kumar Reddy" userId="a40fcb3b-8b85-4845-9633-6f34f5e27ea6" providerId="ADAL" clId="{A0C7068C-53BA-451C-868A-0E87053B6424}" dt="2023-01-12T10:45:39.753" v="1700" actId="2696"/>
        <pc:sldMkLst>
          <pc:docMk/>
          <pc:sldMk cId="2068121164" sldId="313"/>
        </pc:sldMkLst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2068121164" sldId="313"/>
            <ac:spMk id="2" creationId="{7CEF4D5B-3E14-1349-3E16-232AA74EEBAF}"/>
          </ac:spMkLst>
        </pc:spChg>
        <pc:spChg chg="mod">
          <ac:chgData name="Dodda, Vijay Kumar Reddy" userId="a40fcb3b-8b85-4845-9633-6f34f5e27ea6" providerId="ADAL" clId="{A0C7068C-53BA-451C-868A-0E87053B6424}" dt="2023-01-11T15:51:37.439" v="449" actId="27636"/>
          <ac:spMkLst>
            <pc:docMk/>
            <pc:sldMk cId="2068121164" sldId="313"/>
            <ac:spMk id="3" creationId="{E698CE0E-745C-A7EE-B0DE-4912A73B00D8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2068121164" sldId="313"/>
            <ac:spMk id="4" creationId="{E336DC79-3EA6-7325-3D0B-C041B850142A}"/>
          </ac:spMkLst>
        </pc:spChg>
        <pc:spChg chg="mod">
          <ac:chgData name="Dodda, Vijay Kumar Reddy" userId="a40fcb3b-8b85-4845-9633-6f34f5e27ea6" providerId="ADAL" clId="{A0C7068C-53BA-451C-868A-0E87053B6424}" dt="2023-01-11T15:51:37.438" v="448" actId="27636"/>
          <ac:spMkLst>
            <pc:docMk/>
            <pc:sldMk cId="2068121164" sldId="313"/>
            <ac:spMk id="5" creationId="{8FD645B0-0A7B-7091-C8D6-E7D27FA25E51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2068121164" sldId="313"/>
            <ac:spMk id="6" creationId="{3C7B8494-23AF-BB4F-382C-D2B07675EBB6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2068121164" sldId="313"/>
            <ac:spMk id="7" creationId="{69D875C8-4D19-8AF8-6F98-F151E309145E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2068121164" sldId="313"/>
            <ac:spMk id="8" creationId="{7130094C-EC6A-E6F3-2E57-202E962AAC87}"/>
          </ac:spMkLst>
        </pc:spChg>
        <pc:spChg chg="mod">
          <ac:chgData name="Dodda, Vijay Kumar Reddy" userId="a40fcb3b-8b85-4845-9633-6f34f5e27ea6" providerId="ADAL" clId="{A0C7068C-53BA-451C-868A-0E87053B6424}" dt="2023-01-11T15:51:37.446" v="450" actId="27636"/>
          <ac:spMkLst>
            <pc:docMk/>
            <pc:sldMk cId="2068121164" sldId="313"/>
            <ac:spMk id="9" creationId="{F0CC0C3B-96FD-06F4-C3EC-91658544150B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2068121164" sldId="313"/>
            <ac:spMk id="10" creationId="{6E802B29-40B6-000C-8EDD-903910D08A61}"/>
          </ac:spMkLst>
        </pc:spChg>
      </pc:sldChg>
      <pc:sldChg chg="modSp add del mod">
        <pc:chgData name="Dodda, Vijay Kumar Reddy" userId="a40fcb3b-8b85-4845-9633-6f34f5e27ea6" providerId="ADAL" clId="{A0C7068C-53BA-451C-868A-0E87053B6424}" dt="2023-01-12T10:45:39.753" v="1700" actId="2696"/>
        <pc:sldMkLst>
          <pc:docMk/>
          <pc:sldMk cId="1563980609" sldId="314"/>
        </pc:sldMkLst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1563980609" sldId="314"/>
            <ac:spMk id="2" creationId="{82C7E564-4283-8AE2-ADD2-7B3FFCFA26C7}"/>
          </ac:spMkLst>
        </pc:spChg>
        <pc:spChg chg="mod">
          <ac:chgData name="Dodda, Vijay Kumar Reddy" userId="a40fcb3b-8b85-4845-9633-6f34f5e27ea6" providerId="ADAL" clId="{A0C7068C-53BA-451C-868A-0E87053B6424}" dt="2023-01-11T15:51:37.419" v="445" actId="27636"/>
          <ac:spMkLst>
            <pc:docMk/>
            <pc:sldMk cId="1563980609" sldId="314"/>
            <ac:spMk id="3" creationId="{C9CFA000-38C2-F344-E543-42483390408A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1563980609" sldId="314"/>
            <ac:spMk id="10" creationId="{FA47ED29-D9DA-9DC6-8B43-80EC2A2E5B50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1563980609" sldId="314"/>
            <ac:spMk id="11" creationId="{CB634FAD-36DD-9FB0-7030-266A29178C42}"/>
          </ac:spMkLst>
        </pc:spChg>
      </pc:sldChg>
      <pc:sldChg chg="modSp add del">
        <pc:chgData name="Dodda, Vijay Kumar Reddy" userId="a40fcb3b-8b85-4845-9633-6f34f5e27ea6" providerId="ADAL" clId="{A0C7068C-53BA-451C-868A-0E87053B6424}" dt="2023-01-12T10:45:39.753" v="1700" actId="2696"/>
        <pc:sldMkLst>
          <pc:docMk/>
          <pc:sldMk cId="58893715" sldId="315"/>
        </pc:sldMkLst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58893715" sldId="315"/>
            <ac:spMk id="2" creationId="{81BE6A01-1D8C-E82D-69CE-C1BEA5E0330D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58893715" sldId="315"/>
            <ac:spMk id="3" creationId="{21137959-7D1F-FBB7-5094-07715179487F}"/>
          </ac:spMkLst>
        </pc:spChg>
        <pc:spChg chg="mod">
          <ac:chgData name="Dodda, Vijay Kumar Reddy" userId="a40fcb3b-8b85-4845-9633-6f34f5e27ea6" providerId="ADAL" clId="{A0C7068C-53BA-451C-868A-0E87053B6424}" dt="2023-01-11T15:51:36.498" v="443"/>
          <ac:spMkLst>
            <pc:docMk/>
            <pc:sldMk cId="58893715" sldId="315"/>
            <ac:spMk id="4" creationId="{A6E8D6E8-969C-81F9-8B97-1B42ED901A78}"/>
          </ac:spMkLst>
        </pc:spChg>
      </pc:sldChg>
      <pc:sldChg chg="addSp modSp mod ord">
        <pc:chgData name="Dodda, Vijay Kumar Reddy" userId="a40fcb3b-8b85-4845-9633-6f34f5e27ea6" providerId="ADAL" clId="{A0C7068C-53BA-451C-868A-0E87053B6424}" dt="2023-01-12T16:56:10.653" v="2206"/>
        <pc:sldMkLst>
          <pc:docMk/>
          <pc:sldMk cId="2790251853" sldId="316"/>
        </pc:sldMkLst>
        <pc:spChg chg="mod">
          <ac:chgData name="Dodda, Vijay Kumar Reddy" userId="a40fcb3b-8b85-4845-9633-6f34f5e27ea6" providerId="ADAL" clId="{A0C7068C-53BA-451C-868A-0E87053B6424}" dt="2023-01-12T16:56:10.653" v="2206"/>
          <ac:spMkLst>
            <pc:docMk/>
            <pc:sldMk cId="2790251853" sldId="316"/>
            <ac:spMk id="2" creationId="{5A5EB5DC-8C2B-5750-6E12-9A35C0FFBA00}"/>
          </ac:spMkLst>
        </pc:spChg>
        <pc:spChg chg="mod">
          <ac:chgData name="Dodda, Vijay Kumar Reddy" userId="a40fcb3b-8b85-4845-9633-6f34f5e27ea6" providerId="ADAL" clId="{A0C7068C-53BA-451C-868A-0E87053B6424}" dt="2023-01-12T16:56:10.653" v="2206"/>
          <ac:spMkLst>
            <pc:docMk/>
            <pc:sldMk cId="2790251853" sldId="316"/>
            <ac:spMk id="5" creationId="{AAF5CF3F-E5EF-5769-3F83-24ADB4412BBF}"/>
          </ac:spMkLst>
        </pc:spChg>
        <pc:picChg chg="add mod">
          <ac:chgData name="Dodda, Vijay Kumar Reddy" userId="a40fcb3b-8b85-4845-9633-6f34f5e27ea6" providerId="ADAL" clId="{A0C7068C-53BA-451C-868A-0E87053B6424}" dt="2023-01-12T10:45:18.415" v="1697" actId="208"/>
          <ac:picMkLst>
            <pc:docMk/>
            <pc:sldMk cId="2790251853" sldId="316"/>
            <ac:picMk id="4" creationId="{9A34C3FE-9A10-4D3C-99A9-76B8B2356333}"/>
          </ac:picMkLst>
        </pc:picChg>
      </pc:sldChg>
      <pc:sldChg chg="addSp delSp modSp new mod">
        <pc:chgData name="Dodda, Vijay Kumar Reddy" userId="a40fcb3b-8b85-4845-9633-6f34f5e27ea6" providerId="ADAL" clId="{A0C7068C-53BA-451C-868A-0E87053B6424}" dt="2023-01-12T16:57:28.270" v="2220" actId="1076"/>
        <pc:sldMkLst>
          <pc:docMk/>
          <pc:sldMk cId="2781300967" sldId="317"/>
        </pc:sldMkLst>
        <pc:spChg chg="del">
          <ac:chgData name="Dodda, Vijay Kumar Reddy" userId="a40fcb3b-8b85-4845-9633-6f34f5e27ea6" providerId="ADAL" clId="{A0C7068C-53BA-451C-868A-0E87053B6424}" dt="2023-01-12T15:04:15.105" v="1798" actId="478"/>
          <ac:spMkLst>
            <pc:docMk/>
            <pc:sldMk cId="2781300967" sldId="317"/>
            <ac:spMk id="2" creationId="{17657ADA-FE4C-4532-B84A-E8E3907AAA2F}"/>
          </ac:spMkLst>
        </pc:spChg>
        <pc:spChg chg="del">
          <ac:chgData name="Dodda, Vijay Kumar Reddy" userId="a40fcb3b-8b85-4845-9633-6f34f5e27ea6" providerId="ADAL" clId="{A0C7068C-53BA-451C-868A-0E87053B6424}" dt="2023-01-12T15:04:10.431" v="1797" actId="478"/>
          <ac:spMkLst>
            <pc:docMk/>
            <pc:sldMk cId="2781300967" sldId="317"/>
            <ac:spMk id="3" creationId="{1B74DD57-E8FF-43D9-89A5-8387DA58C9C0}"/>
          </ac:spMkLst>
        </pc:spChg>
        <pc:spChg chg="add del mod">
          <ac:chgData name="Dodda, Vijay Kumar Reddy" userId="a40fcb3b-8b85-4845-9633-6f34f5e27ea6" providerId="ADAL" clId="{A0C7068C-53BA-451C-868A-0E87053B6424}" dt="2023-01-12T16:54:56.088" v="2204" actId="1076"/>
          <ac:spMkLst>
            <pc:docMk/>
            <pc:sldMk cId="2781300967" sldId="317"/>
            <ac:spMk id="4" creationId="{7B545702-63C0-46F1-B3B8-E5703247376A}"/>
          </ac:spMkLst>
        </pc:spChg>
        <pc:spChg chg="mod">
          <ac:chgData name="Dodda, Vijay Kumar Reddy" userId="a40fcb3b-8b85-4845-9633-6f34f5e27ea6" providerId="ADAL" clId="{A0C7068C-53BA-451C-868A-0E87053B6424}" dt="2023-01-12T16:51:44.152" v="2183" actId="1076"/>
          <ac:spMkLst>
            <pc:docMk/>
            <pc:sldMk cId="2781300967" sldId="317"/>
            <ac:spMk id="5" creationId="{185FB41B-C13A-44D6-A334-A4561FF86AAD}"/>
          </ac:spMkLst>
        </pc:spChg>
        <pc:spChg chg="add mod">
          <ac:chgData name="Dodda, Vijay Kumar Reddy" userId="a40fcb3b-8b85-4845-9633-6f34f5e27ea6" providerId="ADAL" clId="{A0C7068C-53BA-451C-868A-0E87053B6424}" dt="2023-01-12T16:55:20.504" v="2205" actId="207"/>
          <ac:spMkLst>
            <pc:docMk/>
            <pc:sldMk cId="2781300967" sldId="317"/>
            <ac:spMk id="8" creationId="{631A9E0D-0F4C-4D15-9D71-94946D86DC16}"/>
          </ac:spMkLst>
        </pc:spChg>
        <pc:spChg chg="add mod">
          <ac:chgData name="Dodda, Vijay Kumar Reddy" userId="a40fcb3b-8b85-4845-9633-6f34f5e27ea6" providerId="ADAL" clId="{A0C7068C-53BA-451C-868A-0E87053B6424}" dt="2023-01-12T16:51:44.152" v="2183" actId="1076"/>
          <ac:spMkLst>
            <pc:docMk/>
            <pc:sldMk cId="2781300967" sldId="317"/>
            <ac:spMk id="9" creationId="{E09DE9B9-4E9D-460A-84AD-09ABC48BF2C9}"/>
          </ac:spMkLst>
        </pc:spChg>
        <pc:spChg chg="add mod">
          <ac:chgData name="Dodda, Vijay Kumar Reddy" userId="a40fcb3b-8b85-4845-9633-6f34f5e27ea6" providerId="ADAL" clId="{A0C7068C-53BA-451C-868A-0E87053B6424}" dt="2023-01-12T16:57:25.242" v="2219" actId="1076"/>
          <ac:spMkLst>
            <pc:docMk/>
            <pc:sldMk cId="2781300967" sldId="317"/>
            <ac:spMk id="10" creationId="{57E6E865-52EA-4787-AEDB-A315349290AC}"/>
          </ac:spMkLst>
        </pc:spChg>
        <pc:spChg chg="add mod">
          <ac:chgData name="Dodda, Vijay Kumar Reddy" userId="a40fcb3b-8b85-4845-9633-6f34f5e27ea6" providerId="ADAL" clId="{A0C7068C-53BA-451C-868A-0E87053B6424}" dt="2023-01-12T16:57:25.242" v="2219" actId="1076"/>
          <ac:spMkLst>
            <pc:docMk/>
            <pc:sldMk cId="2781300967" sldId="317"/>
            <ac:spMk id="11" creationId="{FBCC6A1F-A0E8-479B-A36A-6D214087E2C1}"/>
          </ac:spMkLst>
        </pc:spChg>
        <pc:spChg chg="add mod">
          <ac:chgData name="Dodda, Vijay Kumar Reddy" userId="a40fcb3b-8b85-4845-9633-6f34f5e27ea6" providerId="ADAL" clId="{A0C7068C-53BA-451C-868A-0E87053B6424}" dt="2023-01-12T16:54:45.333" v="2202" actId="1076"/>
          <ac:spMkLst>
            <pc:docMk/>
            <pc:sldMk cId="2781300967" sldId="317"/>
            <ac:spMk id="13" creationId="{193839ED-141F-4A02-9E74-7D574F936D1E}"/>
          </ac:spMkLst>
        </pc:spChg>
        <pc:spChg chg="add mod">
          <ac:chgData name="Dodda, Vijay Kumar Reddy" userId="a40fcb3b-8b85-4845-9633-6f34f5e27ea6" providerId="ADAL" clId="{A0C7068C-53BA-451C-868A-0E87053B6424}" dt="2023-01-12T16:55:20.504" v="2205" actId="207"/>
          <ac:spMkLst>
            <pc:docMk/>
            <pc:sldMk cId="2781300967" sldId="317"/>
            <ac:spMk id="14" creationId="{D83FD4EB-D3F2-40B0-A085-F98B57228378}"/>
          </ac:spMkLst>
        </pc:spChg>
        <pc:spChg chg="add mod">
          <ac:chgData name="Dodda, Vijay Kumar Reddy" userId="a40fcb3b-8b85-4845-9633-6f34f5e27ea6" providerId="ADAL" clId="{A0C7068C-53BA-451C-868A-0E87053B6424}" dt="2023-01-12T16:54:48.776" v="2203" actId="1076"/>
          <ac:spMkLst>
            <pc:docMk/>
            <pc:sldMk cId="2781300967" sldId="317"/>
            <ac:spMk id="17" creationId="{E5935E14-D039-489C-87D2-AAA8EBB7459B}"/>
          </ac:spMkLst>
        </pc:spChg>
        <pc:spChg chg="add mod">
          <ac:chgData name="Dodda, Vijay Kumar Reddy" userId="a40fcb3b-8b85-4845-9633-6f34f5e27ea6" providerId="ADAL" clId="{A0C7068C-53BA-451C-868A-0E87053B6424}" dt="2023-01-12T16:56:13.969" v="2207" actId="1076"/>
          <ac:spMkLst>
            <pc:docMk/>
            <pc:sldMk cId="2781300967" sldId="317"/>
            <ac:spMk id="18" creationId="{9D232613-BFDE-4A07-9E65-D9F5BBF7BD95}"/>
          </ac:spMkLst>
        </pc:spChg>
        <pc:picChg chg="add del mod">
          <ac:chgData name="Dodda, Vijay Kumar Reddy" userId="a40fcb3b-8b85-4845-9633-6f34f5e27ea6" providerId="ADAL" clId="{A0C7068C-53BA-451C-868A-0E87053B6424}" dt="2023-01-12T16:20:49.507" v="1909" actId="478"/>
          <ac:picMkLst>
            <pc:docMk/>
            <pc:sldMk cId="2781300967" sldId="317"/>
            <ac:picMk id="7" creationId="{5294F257-7931-4729-9F7F-988F54E6949D}"/>
          </ac:picMkLst>
        </pc:picChg>
        <pc:picChg chg="add mod">
          <ac:chgData name="Dodda, Vijay Kumar Reddy" userId="a40fcb3b-8b85-4845-9633-6f34f5e27ea6" providerId="ADAL" clId="{A0C7068C-53BA-451C-868A-0E87053B6424}" dt="2023-01-12T16:57:28.270" v="2220" actId="1076"/>
          <ac:picMkLst>
            <pc:docMk/>
            <pc:sldMk cId="2781300967" sldId="317"/>
            <ac:picMk id="12" creationId="{FF671DC3-61BB-4E62-B2F4-D0051EAB3793}"/>
          </ac:picMkLst>
        </pc:picChg>
        <pc:picChg chg="add mod">
          <ac:chgData name="Dodda, Vijay Kumar Reddy" userId="a40fcb3b-8b85-4845-9633-6f34f5e27ea6" providerId="ADAL" clId="{A0C7068C-53BA-451C-868A-0E87053B6424}" dt="2023-01-12T16:52:16.265" v="2187" actId="1076"/>
          <ac:picMkLst>
            <pc:docMk/>
            <pc:sldMk cId="2781300967" sldId="317"/>
            <ac:picMk id="16" creationId="{3F2D9740-91C3-47F0-B0F8-61C3EA46CB4C}"/>
          </ac:picMkLst>
        </pc:picChg>
      </pc:sldChg>
      <pc:sldMasterChg chg="modSldLayout">
        <pc:chgData name="Dodda, Vijay Kumar Reddy" userId="a40fcb3b-8b85-4845-9633-6f34f5e27ea6" providerId="ADAL" clId="{A0C7068C-53BA-451C-868A-0E87053B6424}" dt="2023-01-11T15:40:27.996" v="357"/>
        <pc:sldMasterMkLst>
          <pc:docMk/>
          <pc:sldMasterMk cId="3286928050" sldId="2147483696"/>
        </pc:sldMasterMkLst>
        <pc:sldLayoutChg chg="addSp">
          <pc:chgData name="Dodda, Vijay Kumar Reddy" userId="a40fcb3b-8b85-4845-9633-6f34f5e27ea6" providerId="ADAL" clId="{A0C7068C-53BA-451C-868A-0E87053B6424}" dt="2023-01-11T15:40:27.996" v="357"/>
          <pc:sldLayoutMkLst>
            <pc:docMk/>
            <pc:sldMasterMk cId="3286928050" sldId="2147483696"/>
            <pc:sldLayoutMk cId="587575619" sldId="2147483697"/>
          </pc:sldLayoutMkLst>
          <pc:spChg chg="add">
            <ac:chgData name="Dodda, Vijay Kumar Reddy" userId="a40fcb3b-8b85-4845-9633-6f34f5e27ea6" providerId="ADAL" clId="{A0C7068C-53BA-451C-868A-0E87053B6424}" dt="2023-01-11T15:40:27.996" v="357"/>
            <ac:spMkLst>
              <pc:docMk/>
              <pc:sldMasterMk cId="3286928050" sldId="2147483696"/>
              <pc:sldLayoutMk cId="587575619" sldId="2147483697"/>
              <ac:spMk id="20" creationId="{040E38DB-A9F1-4D6A-8F3C-CFC92CD6877F}"/>
            </ac:spMkLst>
          </pc:spChg>
          <pc:spChg chg="add">
            <ac:chgData name="Dodda, Vijay Kumar Reddy" userId="a40fcb3b-8b85-4845-9633-6f34f5e27ea6" providerId="ADAL" clId="{A0C7068C-53BA-451C-868A-0E87053B6424}" dt="2023-01-11T15:40:27.996" v="357"/>
            <ac:spMkLst>
              <pc:docMk/>
              <pc:sldMasterMk cId="3286928050" sldId="2147483696"/>
              <pc:sldLayoutMk cId="587575619" sldId="2147483697"/>
              <ac:spMk id="25" creationId="{C12FFD22-7AAD-4661-B544-7F205F3341AE}"/>
            </ac:spMkLst>
          </pc:spChg>
          <pc:picChg chg="add">
            <ac:chgData name="Dodda, Vijay Kumar Reddy" userId="a40fcb3b-8b85-4845-9633-6f34f5e27ea6" providerId="ADAL" clId="{A0C7068C-53BA-451C-868A-0E87053B6424}" dt="2023-01-11T15:40:27.996" v="357"/>
            <ac:picMkLst>
              <pc:docMk/>
              <pc:sldMasterMk cId="3286928050" sldId="2147483696"/>
              <pc:sldLayoutMk cId="587575619" sldId="2147483697"/>
              <ac:picMk id="18" creationId="{77D5BE0B-A33D-45D7-B5C0-E2DE1D8BAB57}"/>
            </ac:picMkLst>
          </pc:picChg>
          <pc:picChg chg="add">
            <ac:chgData name="Dodda, Vijay Kumar Reddy" userId="a40fcb3b-8b85-4845-9633-6f34f5e27ea6" providerId="ADAL" clId="{A0C7068C-53BA-451C-868A-0E87053B6424}" dt="2023-01-11T15:40:27.996" v="357"/>
            <ac:picMkLst>
              <pc:docMk/>
              <pc:sldMasterMk cId="3286928050" sldId="2147483696"/>
              <pc:sldLayoutMk cId="587575619" sldId="2147483697"/>
              <ac:picMk id="23" creationId="{A0147797-7B03-497D-8812-3A75844F4220}"/>
            </ac:picMkLst>
          </pc:picChg>
          <pc:picChg chg="add">
            <ac:chgData name="Dodda, Vijay Kumar Reddy" userId="a40fcb3b-8b85-4845-9633-6f34f5e27ea6" providerId="ADAL" clId="{A0C7068C-53BA-451C-868A-0E87053B6424}" dt="2023-01-11T15:40:27.996" v="357"/>
            <ac:picMkLst>
              <pc:docMk/>
              <pc:sldMasterMk cId="3286928050" sldId="2147483696"/>
              <pc:sldLayoutMk cId="587575619" sldId="2147483697"/>
              <ac:picMk id="33" creationId="{91366A5E-4DF6-4E6A-BDD8-485E1CA7839D}"/>
            </ac:picMkLst>
          </pc:picChg>
          <pc:picChg chg="add">
            <ac:chgData name="Dodda, Vijay Kumar Reddy" userId="a40fcb3b-8b85-4845-9633-6f34f5e27ea6" providerId="ADAL" clId="{A0C7068C-53BA-451C-868A-0E87053B6424}" dt="2023-01-11T15:40:27.996" v="357"/>
            <ac:picMkLst>
              <pc:docMk/>
              <pc:sldMasterMk cId="3286928050" sldId="2147483696"/>
              <pc:sldLayoutMk cId="587575619" sldId="2147483697"/>
              <ac:picMk id="34" creationId="{EF04418D-B47A-45A1-9799-16BD96B6F1A2}"/>
            </ac:picMkLst>
          </pc:picChg>
          <pc:cxnChg chg="add">
            <ac:chgData name="Dodda, Vijay Kumar Reddy" userId="a40fcb3b-8b85-4845-9633-6f34f5e27ea6" providerId="ADAL" clId="{A0C7068C-53BA-451C-868A-0E87053B6424}" dt="2023-01-11T15:40:27.996" v="357"/>
            <ac:cxnSpMkLst>
              <pc:docMk/>
              <pc:sldMasterMk cId="3286928050" sldId="2147483696"/>
              <pc:sldLayoutMk cId="587575619" sldId="2147483697"/>
              <ac:cxnSpMk id="22" creationId="{916F7621-5AC1-4BB2-9D07-8EB73D9771E9}"/>
            </ac:cxnSpMkLst>
          </pc:cxnChg>
        </pc:sldLayoutChg>
        <pc:sldLayoutChg chg="addSp">
          <pc:chgData name="Dodda, Vijay Kumar Reddy" userId="a40fcb3b-8b85-4845-9633-6f34f5e27ea6" providerId="ADAL" clId="{A0C7068C-53BA-451C-868A-0E87053B6424}" dt="2023-01-11T15:40:27.996" v="357"/>
          <pc:sldLayoutMkLst>
            <pc:docMk/>
            <pc:sldMasterMk cId="3286928050" sldId="2147483696"/>
            <pc:sldLayoutMk cId="2345983189" sldId="2147483700"/>
          </pc:sldLayoutMkLst>
          <pc:spChg chg="add">
            <ac:chgData name="Dodda, Vijay Kumar Reddy" userId="a40fcb3b-8b85-4845-9633-6f34f5e27ea6" providerId="ADAL" clId="{A0C7068C-53BA-451C-868A-0E87053B6424}" dt="2023-01-11T15:40:27.996" v="357"/>
            <ac:spMkLst>
              <pc:docMk/>
              <pc:sldMasterMk cId="3286928050" sldId="2147483696"/>
              <pc:sldLayoutMk cId="2345983189" sldId="2147483700"/>
              <ac:spMk id="8" creationId="{B4C5371D-E961-481E-B57F-876F3772CCA4}"/>
            </ac:spMkLst>
          </pc:spChg>
          <pc:spChg chg="add">
            <ac:chgData name="Dodda, Vijay Kumar Reddy" userId="a40fcb3b-8b85-4845-9633-6f34f5e27ea6" providerId="ADAL" clId="{A0C7068C-53BA-451C-868A-0E87053B6424}" dt="2023-01-11T15:40:27.996" v="357"/>
            <ac:spMkLst>
              <pc:docMk/>
              <pc:sldMasterMk cId="3286928050" sldId="2147483696"/>
              <pc:sldLayoutMk cId="2345983189" sldId="2147483700"/>
              <ac:spMk id="9" creationId="{9A876157-1BD6-4D88-8E16-9D96F28732DB}"/>
            </ac:spMkLst>
          </pc:spChg>
          <pc:picChg chg="add">
            <ac:chgData name="Dodda, Vijay Kumar Reddy" userId="a40fcb3b-8b85-4845-9633-6f34f5e27ea6" providerId="ADAL" clId="{A0C7068C-53BA-451C-868A-0E87053B6424}" dt="2023-01-11T15:40:27.996" v="357"/>
            <ac:picMkLst>
              <pc:docMk/>
              <pc:sldMasterMk cId="3286928050" sldId="2147483696"/>
              <pc:sldLayoutMk cId="2345983189" sldId="2147483700"/>
              <ac:picMk id="10" creationId="{F60FFF7B-5879-461D-86C6-C4C1A8D5F513}"/>
            </ac:picMkLst>
          </pc:picChg>
        </pc:sldLayoutChg>
        <pc:sldLayoutChg chg="addSp">
          <pc:chgData name="Dodda, Vijay Kumar Reddy" userId="a40fcb3b-8b85-4845-9633-6f34f5e27ea6" providerId="ADAL" clId="{A0C7068C-53BA-451C-868A-0E87053B6424}" dt="2023-01-11T15:40:27.996" v="357"/>
          <pc:sldLayoutMkLst>
            <pc:docMk/>
            <pc:sldMasterMk cId="3286928050" sldId="2147483696"/>
            <pc:sldLayoutMk cId="589343220" sldId="2147483702"/>
          </pc:sldLayoutMkLst>
          <pc:spChg chg="add">
            <ac:chgData name="Dodda, Vijay Kumar Reddy" userId="a40fcb3b-8b85-4845-9633-6f34f5e27ea6" providerId="ADAL" clId="{A0C7068C-53BA-451C-868A-0E87053B6424}" dt="2023-01-11T15:40:27.996" v="357"/>
            <ac:spMkLst>
              <pc:docMk/>
              <pc:sldMasterMk cId="3286928050" sldId="2147483696"/>
              <pc:sldLayoutMk cId="589343220" sldId="2147483702"/>
              <ac:spMk id="6" creationId="{CB9A82F1-E190-4A92-A615-91EA3BD58061}"/>
            </ac:spMkLst>
          </pc:spChg>
          <pc:spChg chg="add">
            <ac:chgData name="Dodda, Vijay Kumar Reddy" userId="a40fcb3b-8b85-4845-9633-6f34f5e27ea6" providerId="ADAL" clId="{A0C7068C-53BA-451C-868A-0E87053B6424}" dt="2023-01-11T15:40:27.996" v="357"/>
            <ac:spMkLst>
              <pc:docMk/>
              <pc:sldMasterMk cId="3286928050" sldId="2147483696"/>
              <pc:sldLayoutMk cId="589343220" sldId="2147483702"/>
              <ac:spMk id="7" creationId="{EF606F25-1A3C-420B-B6B5-A639FA76F2FA}"/>
            </ac:spMkLst>
          </pc:spChg>
          <pc:picChg chg="add">
            <ac:chgData name="Dodda, Vijay Kumar Reddy" userId="a40fcb3b-8b85-4845-9633-6f34f5e27ea6" providerId="ADAL" clId="{A0C7068C-53BA-451C-868A-0E87053B6424}" dt="2023-01-11T15:40:27.996" v="357"/>
            <ac:picMkLst>
              <pc:docMk/>
              <pc:sldMasterMk cId="3286928050" sldId="2147483696"/>
              <pc:sldLayoutMk cId="589343220" sldId="2147483702"/>
              <ac:picMk id="8" creationId="{9C87A123-902E-4703-AC04-AE4D9E7E9256}"/>
            </ac:picMkLst>
          </pc:picChg>
        </pc:sldLayoutChg>
      </pc:sldMasterChg>
      <pc:sldMasterChg chg="modSldLayout">
        <pc:chgData name="Dodda, Vijay Kumar Reddy" userId="a40fcb3b-8b85-4845-9633-6f34f5e27ea6" providerId="ADAL" clId="{A0C7068C-53BA-451C-868A-0E87053B6424}" dt="2023-01-11T15:43:20.814" v="380"/>
        <pc:sldMasterMkLst>
          <pc:docMk/>
          <pc:sldMasterMk cId="1311537047" sldId="2147483721"/>
        </pc:sldMasterMkLst>
        <pc:sldLayoutChg chg="addSp">
          <pc:chgData name="Dodda, Vijay Kumar Reddy" userId="a40fcb3b-8b85-4845-9633-6f34f5e27ea6" providerId="ADAL" clId="{A0C7068C-53BA-451C-868A-0E87053B6424}" dt="2023-01-11T15:43:20.814" v="380"/>
          <pc:sldLayoutMkLst>
            <pc:docMk/>
            <pc:sldMasterMk cId="1311537047" sldId="2147483721"/>
            <pc:sldLayoutMk cId="2399331651" sldId="2147483722"/>
          </pc:sldLayoutMkLst>
          <pc:spChg chg="add">
            <ac:chgData name="Dodda, Vijay Kumar Reddy" userId="a40fcb3b-8b85-4845-9633-6f34f5e27ea6" providerId="ADAL" clId="{A0C7068C-53BA-451C-868A-0E87053B6424}" dt="2023-01-11T15:43:20.814" v="380"/>
            <ac:spMkLst>
              <pc:docMk/>
              <pc:sldMasterMk cId="1311537047" sldId="2147483721"/>
              <pc:sldLayoutMk cId="2399331651" sldId="2147483722"/>
              <ac:spMk id="12" creationId="{99BEE7A7-4A5F-4C89-A22A-7E2BC07E9218}"/>
            </ac:spMkLst>
          </pc:spChg>
          <pc:spChg chg="add">
            <ac:chgData name="Dodda, Vijay Kumar Reddy" userId="a40fcb3b-8b85-4845-9633-6f34f5e27ea6" providerId="ADAL" clId="{A0C7068C-53BA-451C-868A-0E87053B6424}" dt="2023-01-11T15:43:20.814" v="380"/>
            <ac:spMkLst>
              <pc:docMk/>
              <pc:sldMasterMk cId="1311537047" sldId="2147483721"/>
              <pc:sldLayoutMk cId="2399331651" sldId="2147483722"/>
              <ac:spMk id="15" creationId="{D7E63E49-13CC-4EAB-BD22-A3CBCDE893AA}"/>
            </ac:spMkLst>
          </pc:spChg>
          <pc:picChg chg="add">
            <ac:chgData name="Dodda, Vijay Kumar Reddy" userId="a40fcb3b-8b85-4845-9633-6f34f5e27ea6" providerId="ADAL" clId="{A0C7068C-53BA-451C-868A-0E87053B6424}" dt="2023-01-11T15:43:20.814" v="380"/>
            <ac:picMkLst>
              <pc:docMk/>
              <pc:sldMasterMk cId="1311537047" sldId="2147483721"/>
              <pc:sldLayoutMk cId="2399331651" sldId="2147483722"/>
              <ac:picMk id="11" creationId="{A49CC0A5-3441-4A3D-B971-B137CD46A94A}"/>
            </ac:picMkLst>
          </pc:picChg>
          <pc:picChg chg="add">
            <ac:chgData name="Dodda, Vijay Kumar Reddy" userId="a40fcb3b-8b85-4845-9633-6f34f5e27ea6" providerId="ADAL" clId="{A0C7068C-53BA-451C-868A-0E87053B6424}" dt="2023-01-11T15:43:20.814" v="380"/>
            <ac:picMkLst>
              <pc:docMk/>
              <pc:sldMasterMk cId="1311537047" sldId="2147483721"/>
              <pc:sldLayoutMk cId="2399331651" sldId="2147483722"/>
              <ac:picMk id="14" creationId="{CAD28041-AFA4-4325-BB00-F98E9A179386}"/>
            </ac:picMkLst>
          </pc:picChg>
          <pc:picChg chg="add">
            <ac:chgData name="Dodda, Vijay Kumar Reddy" userId="a40fcb3b-8b85-4845-9633-6f34f5e27ea6" providerId="ADAL" clId="{A0C7068C-53BA-451C-868A-0E87053B6424}" dt="2023-01-11T15:43:20.814" v="380"/>
            <ac:picMkLst>
              <pc:docMk/>
              <pc:sldMasterMk cId="1311537047" sldId="2147483721"/>
              <pc:sldLayoutMk cId="2399331651" sldId="2147483722"/>
              <ac:picMk id="16" creationId="{70BC0FB8-7AFC-4D38-A190-934772A3DD94}"/>
            </ac:picMkLst>
          </pc:picChg>
          <pc:picChg chg="add">
            <ac:chgData name="Dodda, Vijay Kumar Reddy" userId="a40fcb3b-8b85-4845-9633-6f34f5e27ea6" providerId="ADAL" clId="{A0C7068C-53BA-451C-868A-0E87053B6424}" dt="2023-01-11T15:43:20.814" v="380"/>
            <ac:picMkLst>
              <pc:docMk/>
              <pc:sldMasterMk cId="1311537047" sldId="2147483721"/>
              <pc:sldLayoutMk cId="2399331651" sldId="2147483722"/>
              <ac:picMk id="17" creationId="{F88656CB-3A26-4989-A420-767C05951AE2}"/>
            </ac:picMkLst>
          </pc:picChg>
          <pc:cxnChg chg="add">
            <ac:chgData name="Dodda, Vijay Kumar Reddy" userId="a40fcb3b-8b85-4845-9633-6f34f5e27ea6" providerId="ADAL" clId="{A0C7068C-53BA-451C-868A-0E87053B6424}" dt="2023-01-11T15:43:20.814" v="380"/>
            <ac:cxnSpMkLst>
              <pc:docMk/>
              <pc:sldMasterMk cId="1311537047" sldId="2147483721"/>
              <pc:sldLayoutMk cId="2399331651" sldId="2147483722"/>
              <ac:cxnSpMk id="13" creationId="{DC7F007A-E975-47BB-8CDF-5DD5B4CCC137}"/>
            </ac:cxnSpMkLst>
          </pc:cxnChg>
        </pc:sldLayoutChg>
        <pc:sldLayoutChg chg="addSp">
          <pc:chgData name="Dodda, Vijay Kumar Reddy" userId="a40fcb3b-8b85-4845-9633-6f34f5e27ea6" providerId="ADAL" clId="{A0C7068C-53BA-451C-868A-0E87053B6424}" dt="2023-01-11T15:43:20.814" v="380"/>
          <pc:sldLayoutMkLst>
            <pc:docMk/>
            <pc:sldMasterMk cId="1311537047" sldId="2147483721"/>
            <pc:sldLayoutMk cId="3124723592" sldId="2147483725"/>
          </pc:sldLayoutMkLst>
          <pc:spChg chg="add">
            <ac:chgData name="Dodda, Vijay Kumar Reddy" userId="a40fcb3b-8b85-4845-9633-6f34f5e27ea6" providerId="ADAL" clId="{A0C7068C-53BA-451C-868A-0E87053B6424}" dt="2023-01-11T15:43:20.814" v="380"/>
            <ac:spMkLst>
              <pc:docMk/>
              <pc:sldMasterMk cId="1311537047" sldId="2147483721"/>
              <pc:sldLayoutMk cId="3124723592" sldId="2147483725"/>
              <ac:spMk id="12" creationId="{9C877FA1-3A0B-41B7-BF41-0F761E11C684}"/>
            </ac:spMkLst>
          </pc:spChg>
          <pc:spChg chg="add">
            <ac:chgData name="Dodda, Vijay Kumar Reddy" userId="a40fcb3b-8b85-4845-9633-6f34f5e27ea6" providerId="ADAL" clId="{A0C7068C-53BA-451C-868A-0E87053B6424}" dt="2023-01-11T15:43:20.814" v="380"/>
            <ac:spMkLst>
              <pc:docMk/>
              <pc:sldMasterMk cId="1311537047" sldId="2147483721"/>
              <pc:sldLayoutMk cId="3124723592" sldId="2147483725"/>
              <ac:spMk id="13" creationId="{0EEA8D4D-A066-4E27-8D77-D3DD7C35568D}"/>
            </ac:spMkLst>
          </pc:spChg>
          <pc:picChg chg="add">
            <ac:chgData name="Dodda, Vijay Kumar Reddy" userId="a40fcb3b-8b85-4845-9633-6f34f5e27ea6" providerId="ADAL" clId="{A0C7068C-53BA-451C-868A-0E87053B6424}" dt="2023-01-11T15:43:20.814" v="380"/>
            <ac:picMkLst>
              <pc:docMk/>
              <pc:sldMasterMk cId="1311537047" sldId="2147483721"/>
              <pc:sldLayoutMk cId="3124723592" sldId="2147483725"/>
              <ac:picMk id="14" creationId="{87837CD1-7BD7-4F14-BA5B-46A67705A3AB}"/>
            </ac:picMkLst>
          </pc:picChg>
        </pc:sldLayoutChg>
        <pc:sldLayoutChg chg="addSp">
          <pc:chgData name="Dodda, Vijay Kumar Reddy" userId="a40fcb3b-8b85-4845-9633-6f34f5e27ea6" providerId="ADAL" clId="{A0C7068C-53BA-451C-868A-0E87053B6424}" dt="2023-01-11T15:43:20.814" v="380"/>
          <pc:sldLayoutMkLst>
            <pc:docMk/>
            <pc:sldMasterMk cId="1311537047" sldId="2147483721"/>
            <pc:sldLayoutMk cId="4131355604" sldId="2147483727"/>
          </pc:sldLayoutMkLst>
          <pc:spChg chg="add">
            <ac:chgData name="Dodda, Vijay Kumar Reddy" userId="a40fcb3b-8b85-4845-9633-6f34f5e27ea6" providerId="ADAL" clId="{A0C7068C-53BA-451C-868A-0E87053B6424}" dt="2023-01-11T15:43:20.814" v="380"/>
            <ac:spMkLst>
              <pc:docMk/>
              <pc:sldMasterMk cId="1311537047" sldId="2147483721"/>
              <pc:sldLayoutMk cId="4131355604" sldId="2147483727"/>
              <ac:spMk id="10" creationId="{5E5F13CF-FF1F-48EC-9062-6760EB586B29}"/>
            </ac:spMkLst>
          </pc:spChg>
          <pc:spChg chg="add">
            <ac:chgData name="Dodda, Vijay Kumar Reddy" userId="a40fcb3b-8b85-4845-9633-6f34f5e27ea6" providerId="ADAL" clId="{A0C7068C-53BA-451C-868A-0E87053B6424}" dt="2023-01-11T15:43:20.814" v="380"/>
            <ac:spMkLst>
              <pc:docMk/>
              <pc:sldMasterMk cId="1311537047" sldId="2147483721"/>
              <pc:sldLayoutMk cId="4131355604" sldId="2147483727"/>
              <ac:spMk id="11" creationId="{AFFB685F-2B7E-425D-AB38-05F5953A2550}"/>
            </ac:spMkLst>
          </pc:spChg>
          <pc:picChg chg="add">
            <ac:chgData name="Dodda, Vijay Kumar Reddy" userId="a40fcb3b-8b85-4845-9633-6f34f5e27ea6" providerId="ADAL" clId="{A0C7068C-53BA-451C-868A-0E87053B6424}" dt="2023-01-11T15:43:20.814" v="380"/>
            <ac:picMkLst>
              <pc:docMk/>
              <pc:sldMasterMk cId="1311537047" sldId="2147483721"/>
              <pc:sldLayoutMk cId="4131355604" sldId="2147483727"/>
              <ac:picMk id="12" creationId="{5ACFB89E-FC04-467C-A289-48E9CB7CEA3B}"/>
            </ac:picMkLst>
          </pc:picChg>
        </pc:sldLayoutChg>
      </pc:sldMasterChg>
      <pc:sldMasterChg chg="modSldLayout">
        <pc:chgData name="Dodda, Vijay Kumar Reddy" userId="a40fcb3b-8b85-4845-9633-6f34f5e27ea6" providerId="ADAL" clId="{A0C7068C-53BA-451C-868A-0E87053B6424}" dt="2023-01-11T15:44:42.255" v="386"/>
        <pc:sldMasterMkLst>
          <pc:docMk/>
          <pc:sldMasterMk cId="869539000" sldId="2147483747"/>
        </pc:sldMasterMkLst>
        <pc:sldLayoutChg chg="addSp">
          <pc:chgData name="Dodda, Vijay Kumar Reddy" userId="a40fcb3b-8b85-4845-9633-6f34f5e27ea6" providerId="ADAL" clId="{A0C7068C-53BA-451C-868A-0E87053B6424}" dt="2023-01-11T15:44:42.255" v="386"/>
          <pc:sldLayoutMkLst>
            <pc:docMk/>
            <pc:sldMasterMk cId="869539000" sldId="2147483747"/>
            <pc:sldLayoutMk cId="1484834209" sldId="2147483748"/>
          </pc:sldLayoutMkLst>
          <pc:spChg chg="add">
            <ac:chgData name="Dodda, Vijay Kumar Reddy" userId="a40fcb3b-8b85-4845-9633-6f34f5e27ea6" providerId="ADAL" clId="{A0C7068C-53BA-451C-868A-0E87053B6424}" dt="2023-01-11T15:44:42.255" v="386"/>
            <ac:spMkLst>
              <pc:docMk/>
              <pc:sldMasterMk cId="869539000" sldId="2147483747"/>
              <pc:sldLayoutMk cId="1484834209" sldId="2147483748"/>
              <ac:spMk id="12" creationId="{0CFCA13B-9540-4FB8-AAD2-11B66B64DF13}"/>
            </ac:spMkLst>
          </pc:spChg>
          <pc:spChg chg="add">
            <ac:chgData name="Dodda, Vijay Kumar Reddy" userId="a40fcb3b-8b85-4845-9633-6f34f5e27ea6" providerId="ADAL" clId="{A0C7068C-53BA-451C-868A-0E87053B6424}" dt="2023-01-11T15:44:42.255" v="386"/>
            <ac:spMkLst>
              <pc:docMk/>
              <pc:sldMasterMk cId="869539000" sldId="2147483747"/>
              <pc:sldLayoutMk cId="1484834209" sldId="2147483748"/>
              <ac:spMk id="15" creationId="{DA4A0005-2917-437E-B03B-104521C25113}"/>
            </ac:spMkLst>
          </pc:spChg>
          <pc:picChg chg="add">
            <ac:chgData name="Dodda, Vijay Kumar Reddy" userId="a40fcb3b-8b85-4845-9633-6f34f5e27ea6" providerId="ADAL" clId="{A0C7068C-53BA-451C-868A-0E87053B6424}" dt="2023-01-11T15:44:42.255" v="386"/>
            <ac:picMkLst>
              <pc:docMk/>
              <pc:sldMasterMk cId="869539000" sldId="2147483747"/>
              <pc:sldLayoutMk cId="1484834209" sldId="2147483748"/>
              <ac:picMk id="11" creationId="{1047924C-1108-4928-903B-7DE77199BD97}"/>
            </ac:picMkLst>
          </pc:picChg>
          <pc:picChg chg="add">
            <ac:chgData name="Dodda, Vijay Kumar Reddy" userId="a40fcb3b-8b85-4845-9633-6f34f5e27ea6" providerId="ADAL" clId="{A0C7068C-53BA-451C-868A-0E87053B6424}" dt="2023-01-11T15:44:42.255" v="386"/>
            <ac:picMkLst>
              <pc:docMk/>
              <pc:sldMasterMk cId="869539000" sldId="2147483747"/>
              <pc:sldLayoutMk cId="1484834209" sldId="2147483748"/>
              <ac:picMk id="14" creationId="{7DA30A60-BC75-43C6-B2C8-F37D88DAFD70}"/>
            </ac:picMkLst>
          </pc:picChg>
          <pc:picChg chg="add">
            <ac:chgData name="Dodda, Vijay Kumar Reddy" userId="a40fcb3b-8b85-4845-9633-6f34f5e27ea6" providerId="ADAL" clId="{A0C7068C-53BA-451C-868A-0E87053B6424}" dt="2023-01-11T15:44:42.255" v="386"/>
            <ac:picMkLst>
              <pc:docMk/>
              <pc:sldMasterMk cId="869539000" sldId="2147483747"/>
              <pc:sldLayoutMk cId="1484834209" sldId="2147483748"/>
              <ac:picMk id="16" creationId="{1A768247-ABE8-4AFF-8AA1-16DB59C91291}"/>
            </ac:picMkLst>
          </pc:picChg>
          <pc:picChg chg="add">
            <ac:chgData name="Dodda, Vijay Kumar Reddy" userId="a40fcb3b-8b85-4845-9633-6f34f5e27ea6" providerId="ADAL" clId="{A0C7068C-53BA-451C-868A-0E87053B6424}" dt="2023-01-11T15:44:42.255" v="386"/>
            <ac:picMkLst>
              <pc:docMk/>
              <pc:sldMasterMk cId="869539000" sldId="2147483747"/>
              <pc:sldLayoutMk cId="1484834209" sldId="2147483748"/>
              <ac:picMk id="17" creationId="{AF6EB01E-6ED0-4094-A47A-E8A0D01DE23E}"/>
            </ac:picMkLst>
          </pc:picChg>
          <pc:cxnChg chg="add">
            <ac:chgData name="Dodda, Vijay Kumar Reddy" userId="a40fcb3b-8b85-4845-9633-6f34f5e27ea6" providerId="ADAL" clId="{A0C7068C-53BA-451C-868A-0E87053B6424}" dt="2023-01-11T15:44:42.255" v="386"/>
            <ac:cxnSpMkLst>
              <pc:docMk/>
              <pc:sldMasterMk cId="869539000" sldId="2147483747"/>
              <pc:sldLayoutMk cId="1484834209" sldId="2147483748"/>
              <ac:cxnSpMk id="13" creationId="{92394254-FC9B-4AC0-A042-FD658740CE96}"/>
            </ac:cxnSpMkLst>
          </pc:cxnChg>
        </pc:sldLayoutChg>
        <pc:sldLayoutChg chg="addSp">
          <pc:chgData name="Dodda, Vijay Kumar Reddy" userId="a40fcb3b-8b85-4845-9633-6f34f5e27ea6" providerId="ADAL" clId="{A0C7068C-53BA-451C-868A-0E87053B6424}" dt="2023-01-11T15:44:42.255" v="386"/>
          <pc:sldLayoutMkLst>
            <pc:docMk/>
            <pc:sldMasterMk cId="869539000" sldId="2147483747"/>
            <pc:sldLayoutMk cId="2174924009" sldId="2147483751"/>
          </pc:sldLayoutMkLst>
          <pc:spChg chg="add">
            <ac:chgData name="Dodda, Vijay Kumar Reddy" userId="a40fcb3b-8b85-4845-9633-6f34f5e27ea6" providerId="ADAL" clId="{A0C7068C-53BA-451C-868A-0E87053B6424}" dt="2023-01-11T15:44:42.255" v="386"/>
            <ac:spMkLst>
              <pc:docMk/>
              <pc:sldMasterMk cId="869539000" sldId="2147483747"/>
              <pc:sldLayoutMk cId="2174924009" sldId="2147483751"/>
              <ac:spMk id="12" creationId="{4332FC3B-FC92-4D2C-8EDA-05906FB71F50}"/>
            </ac:spMkLst>
          </pc:spChg>
          <pc:spChg chg="add">
            <ac:chgData name="Dodda, Vijay Kumar Reddy" userId="a40fcb3b-8b85-4845-9633-6f34f5e27ea6" providerId="ADAL" clId="{A0C7068C-53BA-451C-868A-0E87053B6424}" dt="2023-01-11T15:44:42.255" v="386"/>
            <ac:spMkLst>
              <pc:docMk/>
              <pc:sldMasterMk cId="869539000" sldId="2147483747"/>
              <pc:sldLayoutMk cId="2174924009" sldId="2147483751"/>
              <ac:spMk id="13" creationId="{DE8FFB0A-C0CB-4C02-B969-9470F6BFA3AB}"/>
            </ac:spMkLst>
          </pc:spChg>
          <pc:picChg chg="add">
            <ac:chgData name="Dodda, Vijay Kumar Reddy" userId="a40fcb3b-8b85-4845-9633-6f34f5e27ea6" providerId="ADAL" clId="{A0C7068C-53BA-451C-868A-0E87053B6424}" dt="2023-01-11T15:44:42.255" v="386"/>
            <ac:picMkLst>
              <pc:docMk/>
              <pc:sldMasterMk cId="869539000" sldId="2147483747"/>
              <pc:sldLayoutMk cId="2174924009" sldId="2147483751"/>
              <ac:picMk id="14" creationId="{AC1A1C8D-386C-411E-B33A-283B1E1DCCFC}"/>
            </ac:picMkLst>
          </pc:picChg>
        </pc:sldLayoutChg>
        <pc:sldLayoutChg chg="addSp">
          <pc:chgData name="Dodda, Vijay Kumar Reddy" userId="a40fcb3b-8b85-4845-9633-6f34f5e27ea6" providerId="ADAL" clId="{A0C7068C-53BA-451C-868A-0E87053B6424}" dt="2023-01-11T15:44:42.255" v="386"/>
          <pc:sldLayoutMkLst>
            <pc:docMk/>
            <pc:sldMasterMk cId="869539000" sldId="2147483747"/>
            <pc:sldLayoutMk cId="3158512685" sldId="2147483753"/>
          </pc:sldLayoutMkLst>
          <pc:spChg chg="add">
            <ac:chgData name="Dodda, Vijay Kumar Reddy" userId="a40fcb3b-8b85-4845-9633-6f34f5e27ea6" providerId="ADAL" clId="{A0C7068C-53BA-451C-868A-0E87053B6424}" dt="2023-01-11T15:44:42.255" v="386"/>
            <ac:spMkLst>
              <pc:docMk/>
              <pc:sldMasterMk cId="869539000" sldId="2147483747"/>
              <pc:sldLayoutMk cId="3158512685" sldId="2147483753"/>
              <ac:spMk id="10" creationId="{ED9FB0B9-2F9A-43A8-9775-ADB7828D8998}"/>
            </ac:spMkLst>
          </pc:spChg>
          <pc:spChg chg="add">
            <ac:chgData name="Dodda, Vijay Kumar Reddy" userId="a40fcb3b-8b85-4845-9633-6f34f5e27ea6" providerId="ADAL" clId="{A0C7068C-53BA-451C-868A-0E87053B6424}" dt="2023-01-11T15:44:42.255" v="386"/>
            <ac:spMkLst>
              <pc:docMk/>
              <pc:sldMasterMk cId="869539000" sldId="2147483747"/>
              <pc:sldLayoutMk cId="3158512685" sldId="2147483753"/>
              <ac:spMk id="11" creationId="{0810EBB1-0221-4CFF-8C30-A8242960892D}"/>
            </ac:spMkLst>
          </pc:spChg>
          <pc:picChg chg="add">
            <ac:chgData name="Dodda, Vijay Kumar Reddy" userId="a40fcb3b-8b85-4845-9633-6f34f5e27ea6" providerId="ADAL" clId="{A0C7068C-53BA-451C-868A-0E87053B6424}" dt="2023-01-11T15:44:42.255" v="386"/>
            <ac:picMkLst>
              <pc:docMk/>
              <pc:sldMasterMk cId="869539000" sldId="2147483747"/>
              <pc:sldLayoutMk cId="3158512685" sldId="2147483753"/>
              <ac:picMk id="12" creationId="{0E4B1F0C-5C1E-40F6-B021-59DA3A161FC6}"/>
            </ac:picMkLst>
          </pc:picChg>
        </pc:sldLayoutChg>
      </pc:sldMasterChg>
      <pc:sldMasterChg chg="modSldLayout">
        <pc:chgData name="Dodda, Vijay Kumar Reddy" userId="a40fcb3b-8b85-4845-9633-6f34f5e27ea6" providerId="ADAL" clId="{A0C7068C-53BA-451C-868A-0E87053B6424}" dt="2023-01-11T15:51:28.626" v="433"/>
        <pc:sldMasterMkLst>
          <pc:docMk/>
          <pc:sldMasterMk cId="667389053" sldId="2147483773"/>
        </pc:sldMasterMkLst>
        <pc:sldLayoutChg chg="addSp">
          <pc:chgData name="Dodda, Vijay Kumar Reddy" userId="a40fcb3b-8b85-4845-9633-6f34f5e27ea6" providerId="ADAL" clId="{A0C7068C-53BA-451C-868A-0E87053B6424}" dt="2023-01-11T15:51:28.626" v="433"/>
          <pc:sldLayoutMkLst>
            <pc:docMk/>
            <pc:sldMasterMk cId="667389053" sldId="2147483773"/>
            <pc:sldLayoutMk cId="2411504014" sldId="2147483774"/>
          </pc:sldLayoutMkLst>
          <pc:spChg chg="add">
            <ac:chgData name="Dodda, Vijay Kumar Reddy" userId="a40fcb3b-8b85-4845-9633-6f34f5e27ea6" providerId="ADAL" clId="{A0C7068C-53BA-451C-868A-0E87053B6424}" dt="2023-01-11T15:51:28.626" v="433"/>
            <ac:spMkLst>
              <pc:docMk/>
              <pc:sldMasterMk cId="667389053" sldId="2147483773"/>
              <pc:sldLayoutMk cId="2411504014" sldId="2147483774"/>
              <ac:spMk id="9" creationId="{8714AB5F-2FDA-45A7-A87C-42C7FF339ED8}"/>
            </ac:spMkLst>
          </pc:spChg>
          <pc:spChg chg="add">
            <ac:chgData name="Dodda, Vijay Kumar Reddy" userId="a40fcb3b-8b85-4845-9633-6f34f5e27ea6" providerId="ADAL" clId="{A0C7068C-53BA-451C-868A-0E87053B6424}" dt="2023-01-11T15:51:28.626" v="433"/>
            <ac:spMkLst>
              <pc:docMk/>
              <pc:sldMasterMk cId="667389053" sldId="2147483773"/>
              <pc:sldLayoutMk cId="2411504014" sldId="2147483774"/>
              <ac:spMk id="12" creationId="{D11A657F-0C2B-472D-A16D-96434F9B869C}"/>
            </ac:spMkLst>
          </pc:spChg>
          <pc:picChg chg="add">
            <ac:chgData name="Dodda, Vijay Kumar Reddy" userId="a40fcb3b-8b85-4845-9633-6f34f5e27ea6" providerId="ADAL" clId="{A0C7068C-53BA-451C-868A-0E87053B6424}" dt="2023-01-11T15:51:28.626" v="433"/>
            <ac:picMkLst>
              <pc:docMk/>
              <pc:sldMasterMk cId="667389053" sldId="2147483773"/>
              <pc:sldLayoutMk cId="2411504014" sldId="2147483774"/>
              <ac:picMk id="8" creationId="{80F1F52B-FB72-4D0D-BF7C-406CE7CA8D3E}"/>
            </ac:picMkLst>
          </pc:picChg>
          <pc:picChg chg="add">
            <ac:chgData name="Dodda, Vijay Kumar Reddy" userId="a40fcb3b-8b85-4845-9633-6f34f5e27ea6" providerId="ADAL" clId="{A0C7068C-53BA-451C-868A-0E87053B6424}" dt="2023-01-11T15:51:28.626" v="433"/>
            <ac:picMkLst>
              <pc:docMk/>
              <pc:sldMasterMk cId="667389053" sldId="2147483773"/>
              <pc:sldLayoutMk cId="2411504014" sldId="2147483774"/>
              <ac:picMk id="11" creationId="{6BA389D2-7A69-4E1E-9755-4FF84CDF0546}"/>
            </ac:picMkLst>
          </pc:picChg>
          <pc:picChg chg="add">
            <ac:chgData name="Dodda, Vijay Kumar Reddy" userId="a40fcb3b-8b85-4845-9633-6f34f5e27ea6" providerId="ADAL" clId="{A0C7068C-53BA-451C-868A-0E87053B6424}" dt="2023-01-11T15:51:28.626" v="433"/>
            <ac:picMkLst>
              <pc:docMk/>
              <pc:sldMasterMk cId="667389053" sldId="2147483773"/>
              <pc:sldLayoutMk cId="2411504014" sldId="2147483774"/>
              <ac:picMk id="13" creationId="{32F24FF6-505A-4538-848C-F13C3F1E9EF4}"/>
            </ac:picMkLst>
          </pc:picChg>
          <pc:picChg chg="add">
            <ac:chgData name="Dodda, Vijay Kumar Reddy" userId="a40fcb3b-8b85-4845-9633-6f34f5e27ea6" providerId="ADAL" clId="{A0C7068C-53BA-451C-868A-0E87053B6424}" dt="2023-01-11T15:51:28.626" v="433"/>
            <ac:picMkLst>
              <pc:docMk/>
              <pc:sldMasterMk cId="667389053" sldId="2147483773"/>
              <pc:sldLayoutMk cId="2411504014" sldId="2147483774"/>
              <ac:picMk id="14" creationId="{676A1236-FC23-4A95-9A01-9B22CAD10A66}"/>
            </ac:picMkLst>
          </pc:picChg>
          <pc:cxnChg chg="add">
            <ac:chgData name="Dodda, Vijay Kumar Reddy" userId="a40fcb3b-8b85-4845-9633-6f34f5e27ea6" providerId="ADAL" clId="{A0C7068C-53BA-451C-868A-0E87053B6424}" dt="2023-01-11T15:51:28.626" v="433"/>
            <ac:cxnSpMkLst>
              <pc:docMk/>
              <pc:sldMasterMk cId="667389053" sldId="2147483773"/>
              <pc:sldLayoutMk cId="2411504014" sldId="2147483774"/>
              <ac:cxnSpMk id="10" creationId="{5139A8C9-B6E5-4315-A7DA-EB57DF686275}"/>
            </ac:cxnSpMkLst>
          </pc:cxnChg>
        </pc:sldLayoutChg>
        <pc:sldLayoutChg chg="addSp">
          <pc:chgData name="Dodda, Vijay Kumar Reddy" userId="a40fcb3b-8b85-4845-9633-6f34f5e27ea6" providerId="ADAL" clId="{A0C7068C-53BA-451C-868A-0E87053B6424}" dt="2023-01-11T15:51:28.626" v="433"/>
          <pc:sldLayoutMkLst>
            <pc:docMk/>
            <pc:sldMasterMk cId="667389053" sldId="2147483773"/>
            <pc:sldLayoutMk cId="3351904199" sldId="2147483777"/>
          </pc:sldLayoutMkLst>
          <pc:spChg chg="add">
            <ac:chgData name="Dodda, Vijay Kumar Reddy" userId="a40fcb3b-8b85-4845-9633-6f34f5e27ea6" providerId="ADAL" clId="{A0C7068C-53BA-451C-868A-0E87053B6424}" dt="2023-01-11T15:51:28.626" v="433"/>
            <ac:spMkLst>
              <pc:docMk/>
              <pc:sldMasterMk cId="667389053" sldId="2147483773"/>
              <pc:sldLayoutMk cId="3351904199" sldId="2147483777"/>
              <ac:spMk id="9" creationId="{514358BF-6A1C-4EF4-A501-D9375F0E9E93}"/>
            </ac:spMkLst>
          </pc:spChg>
          <pc:spChg chg="add">
            <ac:chgData name="Dodda, Vijay Kumar Reddy" userId="a40fcb3b-8b85-4845-9633-6f34f5e27ea6" providerId="ADAL" clId="{A0C7068C-53BA-451C-868A-0E87053B6424}" dt="2023-01-11T15:51:28.626" v="433"/>
            <ac:spMkLst>
              <pc:docMk/>
              <pc:sldMasterMk cId="667389053" sldId="2147483773"/>
              <pc:sldLayoutMk cId="3351904199" sldId="2147483777"/>
              <ac:spMk id="10" creationId="{1C6052AE-02E3-42CA-BE78-CDA8BEF300E1}"/>
            </ac:spMkLst>
          </pc:spChg>
          <pc:picChg chg="add">
            <ac:chgData name="Dodda, Vijay Kumar Reddy" userId="a40fcb3b-8b85-4845-9633-6f34f5e27ea6" providerId="ADAL" clId="{A0C7068C-53BA-451C-868A-0E87053B6424}" dt="2023-01-11T15:51:28.626" v="433"/>
            <ac:picMkLst>
              <pc:docMk/>
              <pc:sldMasterMk cId="667389053" sldId="2147483773"/>
              <pc:sldLayoutMk cId="3351904199" sldId="2147483777"/>
              <ac:picMk id="11" creationId="{80180038-1724-46C7-8816-886C671A6957}"/>
            </ac:picMkLst>
          </pc:picChg>
        </pc:sldLayoutChg>
        <pc:sldLayoutChg chg="addSp">
          <pc:chgData name="Dodda, Vijay Kumar Reddy" userId="a40fcb3b-8b85-4845-9633-6f34f5e27ea6" providerId="ADAL" clId="{A0C7068C-53BA-451C-868A-0E87053B6424}" dt="2023-01-11T15:51:28.626" v="433"/>
          <pc:sldLayoutMkLst>
            <pc:docMk/>
            <pc:sldMasterMk cId="667389053" sldId="2147483773"/>
            <pc:sldLayoutMk cId="3728112860" sldId="2147483779"/>
          </pc:sldLayoutMkLst>
          <pc:spChg chg="add">
            <ac:chgData name="Dodda, Vijay Kumar Reddy" userId="a40fcb3b-8b85-4845-9633-6f34f5e27ea6" providerId="ADAL" clId="{A0C7068C-53BA-451C-868A-0E87053B6424}" dt="2023-01-11T15:51:28.626" v="433"/>
            <ac:spMkLst>
              <pc:docMk/>
              <pc:sldMasterMk cId="667389053" sldId="2147483773"/>
              <pc:sldLayoutMk cId="3728112860" sldId="2147483779"/>
              <ac:spMk id="7" creationId="{2DE6412D-F919-411E-AD84-3F25156740C6}"/>
            </ac:spMkLst>
          </pc:spChg>
          <pc:spChg chg="add">
            <ac:chgData name="Dodda, Vijay Kumar Reddy" userId="a40fcb3b-8b85-4845-9633-6f34f5e27ea6" providerId="ADAL" clId="{A0C7068C-53BA-451C-868A-0E87053B6424}" dt="2023-01-11T15:51:28.626" v="433"/>
            <ac:spMkLst>
              <pc:docMk/>
              <pc:sldMasterMk cId="667389053" sldId="2147483773"/>
              <pc:sldLayoutMk cId="3728112860" sldId="2147483779"/>
              <ac:spMk id="8" creationId="{0903E02F-8049-49A9-A834-52B95090F202}"/>
            </ac:spMkLst>
          </pc:spChg>
          <pc:picChg chg="add">
            <ac:chgData name="Dodda, Vijay Kumar Reddy" userId="a40fcb3b-8b85-4845-9633-6f34f5e27ea6" providerId="ADAL" clId="{A0C7068C-53BA-451C-868A-0E87053B6424}" dt="2023-01-11T15:51:28.626" v="433"/>
            <ac:picMkLst>
              <pc:docMk/>
              <pc:sldMasterMk cId="667389053" sldId="2147483773"/>
              <pc:sldLayoutMk cId="3728112860" sldId="2147483779"/>
              <ac:picMk id="9" creationId="{263D728C-9954-4EFB-9BD2-F01E5235AF91}"/>
            </ac:picMkLst>
          </pc:picChg>
        </pc:sldLayoutChg>
      </pc:sldMasterChg>
      <pc:sldMasterChg chg="addSldLayout delSldLayout modSldLayout">
        <pc:chgData name="Dodda, Vijay Kumar Reddy" userId="a40fcb3b-8b85-4845-9633-6f34f5e27ea6" providerId="ADAL" clId="{A0C7068C-53BA-451C-868A-0E87053B6424}" dt="2023-01-12T10:45:39.753" v="1700" actId="2696"/>
        <pc:sldMasterMkLst>
          <pc:docMk/>
          <pc:sldMasterMk cId="2559235007" sldId="2147483793"/>
        </pc:sldMasterMkLst>
        <pc:sldLayoutChg chg="addSp">
          <pc:chgData name="Dodda, Vijay Kumar Reddy" userId="a40fcb3b-8b85-4845-9633-6f34f5e27ea6" providerId="ADAL" clId="{A0C7068C-53BA-451C-868A-0E87053B6424}" dt="2023-01-11T15:51:36.498" v="443"/>
          <pc:sldLayoutMkLst>
            <pc:docMk/>
            <pc:sldMasterMk cId="2559235007" sldId="2147483793"/>
            <pc:sldLayoutMk cId="3166881355" sldId="2147483794"/>
          </pc:sldLayoutMkLst>
          <pc:spChg chg="add">
            <ac:chgData name="Dodda, Vijay Kumar Reddy" userId="a40fcb3b-8b85-4845-9633-6f34f5e27ea6" providerId="ADAL" clId="{A0C7068C-53BA-451C-868A-0E87053B6424}" dt="2023-01-11T15:51:36.498" v="443"/>
            <ac:spMkLst>
              <pc:docMk/>
              <pc:sldMasterMk cId="2559235007" sldId="2147483793"/>
              <pc:sldLayoutMk cId="3166881355" sldId="2147483794"/>
              <ac:spMk id="12" creationId="{4E426E56-9169-4F89-9B1D-E73A0141AF5B}"/>
            </ac:spMkLst>
          </pc:spChg>
          <pc:spChg chg="add">
            <ac:chgData name="Dodda, Vijay Kumar Reddy" userId="a40fcb3b-8b85-4845-9633-6f34f5e27ea6" providerId="ADAL" clId="{A0C7068C-53BA-451C-868A-0E87053B6424}" dt="2023-01-11T15:51:36.498" v="443"/>
            <ac:spMkLst>
              <pc:docMk/>
              <pc:sldMasterMk cId="2559235007" sldId="2147483793"/>
              <pc:sldLayoutMk cId="3166881355" sldId="2147483794"/>
              <ac:spMk id="15" creationId="{51A73830-431F-4F7C-9D51-5E2593ADF2CF}"/>
            </ac:spMkLst>
          </pc:spChg>
          <pc:picChg chg="add">
            <ac:chgData name="Dodda, Vijay Kumar Reddy" userId="a40fcb3b-8b85-4845-9633-6f34f5e27ea6" providerId="ADAL" clId="{A0C7068C-53BA-451C-868A-0E87053B6424}" dt="2023-01-11T15:51:36.498" v="443"/>
            <ac:picMkLst>
              <pc:docMk/>
              <pc:sldMasterMk cId="2559235007" sldId="2147483793"/>
              <pc:sldLayoutMk cId="3166881355" sldId="2147483794"/>
              <ac:picMk id="11" creationId="{52ADF8C0-F562-4A27-BBA9-D68C7AEB1AEB}"/>
            </ac:picMkLst>
          </pc:picChg>
          <pc:picChg chg="add">
            <ac:chgData name="Dodda, Vijay Kumar Reddy" userId="a40fcb3b-8b85-4845-9633-6f34f5e27ea6" providerId="ADAL" clId="{A0C7068C-53BA-451C-868A-0E87053B6424}" dt="2023-01-11T15:51:36.498" v="443"/>
            <ac:picMkLst>
              <pc:docMk/>
              <pc:sldMasterMk cId="2559235007" sldId="2147483793"/>
              <pc:sldLayoutMk cId="3166881355" sldId="2147483794"/>
              <ac:picMk id="14" creationId="{B195F84D-6F0E-4867-9461-5DFF106E0428}"/>
            </ac:picMkLst>
          </pc:picChg>
          <pc:picChg chg="add">
            <ac:chgData name="Dodda, Vijay Kumar Reddy" userId="a40fcb3b-8b85-4845-9633-6f34f5e27ea6" providerId="ADAL" clId="{A0C7068C-53BA-451C-868A-0E87053B6424}" dt="2023-01-11T15:51:36.498" v="443"/>
            <ac:picMkLst>
              <pc:docMk/>
              <pc:sldMasterMk cId="2559235007" sldId="2147483793"/>
              <pc:sldLayoutMk cId="3166881355" sldId="2147483794"/>
              <ac:picMk id="16" creationId="{36525D62-22B3-4F9B-9BE8-333094C5689A}"/>
            </ac:picMkLst>
          </pc:picChg>
          <pc:picChg chg="add">
            <ac:chgData name="Dodda, Vijay Kumar Reddy" userId="a40fcb3b-8b85-4845-9633-6f34f5e27ea6" providerId="ADAL" clId="{A0C7068C-53BA-451C-868A-0E87053B6424}" dt="2023-01-11T15:51:36.498" v="443"/>
            <ac:picMkLst>
              <pc:docMk/>
              <pc:sldMasterMk cId="2559235007" sldId="2147483793"/>
              <pc:sldLayoutMk cId="3166881355" sldId="2147483794"/>
              <ac:picMk id="17" creationId="{5249B1B8-AAAC-432F-8293-B130061B3FA2}"/>
            </ac:picMkLst>
          </pc:picChg>
          <pc:cxnChg chg="add">
            <ac:chgData name="Dodda, Vijay Kumar Reddy" userId="a40fcb3b-8b85-4845-9633-6f34f5e27ea6" providerId="ADAL" clId="{A0C7068C-53BA-451C-868A-0E87053B6424}" dt="2023-01-11T15:51:36.498" v="443"/>
            <ac:cxnSpMkLst>
              <pc:docMk/>
              <pc:sldMasterMk cId="2559235007" sldId="2147483793"/>
              <pc:sldLayoutMk cId="3166881355" sldId="2147483794"/>
              <ac:cxnSpMk id="13" creationId="{951D1DE0-0DF4-4219-B0BD-4FE45FAE46E9}"/>
            </ac:cxnSpMkLst>
          </pc:cxnChg>
        </pc:sldLayoutChg>
        <pc:sldLayoutChg chg="addSp">
          <pc:chgData name="Dodda, Vijay Kumar Reddy" userId="a40fcb3b-8b85-4845-9633-6f34f5e27ea6" providerId="ADAL" clId="{A0C7068C-53BA-451C-868A-0E87053B6424}" dt="2023-01-11T15:51:36.498" v="443"/>
          <pc:sldLayoutMkLst>
            <pc:docMk/>
            <pc:sldMasterMk cId="2559235007" sldId="2147483793"/>
            <pc:sldLayoutMk cId="2427142202" sldId="2147483797"/>
          </pc:sldLayoutMkLst>
          <pc:spChg chg="add">
            <ac:chgData name="Dodda, Vijay Kumar Reddy" userId="a40fcb3b-8b85-4845-9633-6f34f5e27ea6" providerId="ADAL" clId="{A0C7068C-53BA-451C-868A-0E87053B6424}" dt="2023-01-11T15:51:36.498" v="443"/>
            <ac:spMkLst>
              <pc:docMk/>
              <pc:sldMasterMk cId="2559235007" sldId="2147483793"/>
              <pc:sldLayoutMk cId="2427142202" sldId="2147483797"/>
              <ac:spMk id="12" creationId="{A046209E-133A-44D3-8D4E-CF3F39F962E5}"/>
            </ac:spMkLst>
          </pc:spChg>
          <pc:spChg chg="add">
            <ac:chgData name="Dodda, Vijay Kumar Reddy" userId="a40fcb3b-8b85-4845-9633-6f34f5e27ea6" providerId="ADAL" clId="{A0C7068C-53BA-451C-868A-0E87053B6424}" dt="2023-01-11T15:51:36.498" v="443"/>
            <ac:spMkLst>
              <pc:docMk/>
              <pc:sldMasterMk cId="2559235007" sldId="2147483793"/>
              <pc:sldLayoutMk cId="2427142202" sldId="2147483797"/>
              <ac:spMk id="13" creationId="{AF67522D-74AC-434B-A393-69D1E9C916A8}"/>
            </ac:spMkLst>
          </pc:spChg>
          <pc:picChg chg="add">
            <ac:chgData name="Dodda, Vijay Kumar Reddy" userId="a40fcb3b-8b85-4845-9633-6f34f5e27ea6" providerId="ADAL" clId="{A0C7068C-53BA-451C-868A-0E87053B6424}" dt="2023-01-11T15:51:36.498" v="443"/>
            <ac:picMkLst>
              <pc:docMk/>
              <pc:sldMasterMk cId="2559235007" sldId="2147483793"/>
              <pc:sldLayoutMk cId="2427142202" sldId="2147483797"/>
              <ac:picMk id="14" creationId="{1CBD783D-E843-40CC-B259-1964F168791F}"/>
            </ac:picMkLst>
          </pc:picChg>
        </pc:sldLayoutChg>
        <pc:sldLayoutChg chg="addSp">
          <pc:chgData name="Dodda, Vijay Kumar Reddy" userId="a40fcb3b-8b85-4845-9633-6f34f5e27ea6" providerId="ADAL" clId="{A0C7068C-53BA-451C-868A-0E87053B6424}" dt="2023-01-11T15:51:36.498" v="443"/>
          <pc:sldLayoutMkLst>
            <pc:docMk/>
            <pc:sldMasterMk cId="2559235007" sldId="2147483793"/>
            <pc:sldLayoutMk cId="4106916834" sldId="2147483799"/>
          </pc:sldLayoutMkLst>
          <pc:spChg chg="add">
            <ac:chgData name="Dodda, Vijay Kumar Reddy" userId="a40fcb3b-8b85-4845-9633-6f34f5e27ea6" providerId="ADAL" clId="{A0C7068C-53BA-451C-868A-0E87053B6424}" dt="2023-01-11T15:51:36.498" v="443"/>
            <ac:spMkLst>
              <pc:docMk/>
              <pc:sldMasterMk cId="2559235007" sldId="2147483793"/>
              <pc:sldLayoutMk cId="4106916834" sldId="2147483799"/>
              <ac:spMk id="10" creationId="{06188D8C-0319-4D96-B80D-93AD809A4928}"/>
            </ac:spMkLst>
          </pc:spChg>
          <pc:spChg chg="add">
            <ac:chgData name="Dodda, Vijay Kumar Reddy" userId="a40fcb3b-8b85-4845-9633-6f34f5e27ea6" providerId="ADAL" clId="{A0C7068C-53BA-451C-868A-0E87053B6424}" dt="2023-01-11T15:51:36.498" v="443"/>
            <ac:spMkLst>
              <pc:docMk/>
              <pc:sldMasterMk cId="2559235007" sldId="2147483793"/>
              <pc:sldLayoutMk cId="4106916834" sldId="2147483799"/>
              <ac:spMk id="11" creationId="{1A3FC6BE-4F35-4917-9B0F-BF22FF78EC0E}"/>
            </ac:spMkLst>
          </pc:spChg>
          <pc:picChg chg="add">
            <ac:chgData name="Dodda, Vijay Kumar Reddy" userId="a40fcb3b-8b85-4845-9633-6f34f5e27ea6" providerId="ADAL" clId="{A0C7068C-53BA-451C-868A-0E87053B6424}" dt="2023-01-11T15:51:36.498" v="443"/>
            <ac:picMkLst>
              <pc:docMk/>
              <pc:sldMasterMk cId="2559235007" sldId="2147483793"/>
              <pc:sldLayoutMk cId="4106916834" sldId="2147483799"/>
              <ac:picMk id="12" creationId="{DB068DA6-F6CE-4339-8000-4C42DBB26F64}"/>
            </ac:picMkLst>
          </pc:picChg>
        </pc:sldLayoutChg>
        <pc:sldLayoutChg chg="add del">
          <pc:chgData name="Dodda, Vijay Kumar Reddy" userId="a40fcb3b-8b85-4845-9633-6f34f5e27ea6" providerId="ADAL" clId="{A0C7068C-53BA-451C-868A-0E87053B6424}" dt="2023-01-12T10:45:39.753" v="1700" actId="2696"/>
          <pc:sldLayoutMkLst>
            <pc:docMk/>
            <pc:sldMasterMk cId="2559235007" sldId="2147483793"/>
            <pc:sldLayoutMk cId="1031570945" sldId="2147483811"/>
          </pc:sldLayoutMkLst>
        </pc:sldLayoutChg>
        <pc:sldLayoutChg chg="add del">
          <pc:chgData name="Dodda, Vijay Kumar Reddy" userId="a40fcb3b-8b85-4845-9633-6f34f5e27ea6" providerId="ADAL" clId="{A0C7068C-53BA-451C-868A-0E87053B6424}" dt="2023-01-12T10:45:39.753" v="1700" actId="2696"/>
          <pc:sldLayoutMkLst>
            <pc:docMk/>
            <pc:sldMasterMk cId="2559235007" sldId="2147483793"/>
            <pc:sldLayoutMk cId="3612779541" sldId="2147483812"/>
          </pc:sldLayoutMkLst>
        </pc:sldLayoutChg>
        <pc:sldLayoutChg chg="add del">
          <pc:chgData name="Dodda, Vijay Kumar Reddy" userId="a40fcb3b-8b85-4845-9633-6f34f5e27ea6" providerId="ADAL" clId="{A0C7068C-53BA-451C-868A-0E87053B6424}" dt="2023-01-12T10:45:39.753" v="1700" actId="2696"/>
          <pc:sldLayoutMkLst>
            <pc:docMk/>
            <pc:sldMasterMk cId="2559235007" sldId="2147483793"/>
            <pc:sldLayoutMk cId="163618996" sldId="2147483813"/>
          </pc:sldLayoutMkLst>
        </pc:sldLayoutChg>
        <pc:sldLayoutChg chg="add del">
          <pc:chgData name="Dodda, Vijay Kumar Reddy" userId="a40fcb3b-8b85-4845-9633-6f34f5e27ea6" providerId="ADAL" clId="{A0C7068C-53BA-451C-868A-0E87053B6424}" dt="2023-01-12T10:45:39.753" v="1700" actId="2696"/>
          <pc:sldLayoutMkLst>
            <pc:docMk/>
            <pc:sldMasterMk cId="2559235007" sldId="2147483793"/>
            <pc:sldLayoutMk cId="3462741171" sldId="2147483814"/>
          </pc:sldLayoutMkLst>
        </pc:sldLayoutChg>
        <pc:sldLayoutChg chg="add del">
          <pc:chgData name="Dodda, Vijay Kumar Reddy" userId="a40fcb3b-8b85-4845-9633-6f34f5e27ea6" providerId="ADAL" clId="{A0C7068C-53BA-451C-868A-0E87053B6424}" dt="2023-01-12T10:45:39.753" v="1700" actId="2696"/>
          <pc:sldLayoutMkLst>
            <pc:docMk/>
            <pc:sldMasterMk cId="2559235007" sldId="2147483793"/>
            <pc:sldLayoutMk cId="126287644" sldId="2147483815"/>
          </pc:sldLayoutMkLst>
        </pc:sldLayoutChg>
        <pc:sldLayoutChg chg="add del">
          <pc:chgData name="Dodda, Vijay Kumar Reddy" userId="a40fcb3b-8b85-4845-9633-6f34f5e27ea6" providerId="ADAL" clId="{A0C7068C-53BA-451C-868A-0E87053B6424}" dt="2023-01-12T10:45:39.753" v="1700" actId="2696"/>
          <pc:sldLayoutMkLst>
            <pc:docMk/>
            <pc:sldMasterMk cId="2559235007" sldId="2147483793"/>
            <pc:sldLayoutMk cId="4034111365" sldId="2147483816"/>
          </pc:sldLayoutMkLst>
        </pc:sldLayoutChg>
        <pc:sldLayoutChg chg="add del">
          <pc:chgData name="Dodda, Vijay Kumar Reddy" userId="a40fcb3b-8b85-4845-9633-6f34f5e27ea6" providerId="ADAL" clId="{A0C7068C-53BA-451C-868A-0E87053B6424}" dt="2023-01-12T10:45:39.753" v="1700" actId="2696"/>
          <pc:sldLayoutMkLst>
            <pc:docMk/>
            <pc:sldMasterMk cId="2559235007" sldId="2147483793"/>
            <pc:sldLayoutMk cId="3993587811" sldId="2147483817"/>
          </pc:sldLayoutMkLst>
        </pc:sldLayoutChg>
      </pc:sldMasterChg>
      <pc:sldMasterChg chg="modSldLayout">
        <pc:chgData name="Dodda, Vijay Kumar Reddy" userId="a40fcb3b-8b85-4845-9633-6f34f5e27ea6" providerId="ADAL" clId="{A0C7068C-53BA-451C-868A-0E87053B6424}" dt="2023-01-12T15:05:52.600" v="1801"/>
        <pc:sldMasterMkLst>
          <pc:docMk/>
          <pc:sldMasterMk cId="975370987" sldId="2147483819"/>
        </pc:sldMasterMkLst>
        <pc:sldLayoutChg chg="addSp">
          <pc:chgData name="Dodda, Vijay Kumar Reddy" userId="a40fcb3b-8b85-4845-9633-6f34f5e27ea6" providerId="ADAL" clId="{A0C7068C-53BA-451C-868A-0E87053B6424}" dt="2023-01-12T15:05:52.600" v="1801"/>
          <pc:sldLayoutMkLst>
            <pc:docMk/>
            <pc:sldMasterMk cId="975370987" sldId="2147483819"/>
            <pc:sldLayoutMk cId="2971933303" sldId="2147483820"/>
          </pc:sldLayoutMkLst>
          <pc:spChg chg="add">
            <ac:chgData name="Dodda, Vijay Kumar Reddy" userId="a40fcb3b-8b85-4845-9633-6f34f5e27ea6" providerId="ADAL" clId="{A0C7068C-53BA-451C-868A-0E87053B6424}" dt="2023-01-12T15:05:52.600" v="1801"/>
            <ac:spMkLst>
              <pc:docMk/>
              <pc:sldMasterMk cId="975370987" sldId="2147483819"/>
              <pc:sldLayoutMk cId="2971933303" sldId="2147483820"/>
              <ac:spMk id="14" creationId="{18D54940-0778-4ED9-A2B0-2C5A7682974E}"/>
            </ac:spMkLst>
          </pc:spChg>
          <pc:spChg chg="add">
            <ac:chgData name="Dodda, Vijay Kumar Reddy" userId="a40fcb3b-8b85-4845-9633-6f34f5e27ea6" providerId="ADAL" clId="{A0C7068C-53BA-451C-868A-0E87053B6424}" dt="2023-01-12T15:05:52.600" v="1801"/>
            <ac:spMkLst>
              <pc:docMk/>
              <pc:sldMasterMk cId="975370987" sldId="2147483819"/>
              <pc:sldLayoutMk cId="2971933303" sldId="2147483820"/>
              <ac:spMk id="17" creationId="{D328AC3D-836E-4DC4-840E-FE77B6FE8E38}"/>
            </ac:spMkLst>
          </pc:spChg>
          <pc:picChg chg="add">
            <ac:chgData name="Dodda, Vijay Kumar Reddy" userId="a40fcb3b-8b85-4845-9633-6f34f5e27ea6" providerId="ADAL" clId="{A0C7068C-53BA-451C-868A-0E87053B6424}" dt="2023-01-12T15:05:52.600" v="1801"/>
            <ac:picMkLst>
              <pc:docMk/>
              <pc:sldMasterMk cId="975370987" sldId="2147483819"/>
              <pc:sldLayoutMk cId="2971933303" sldId="2147483820"/>
              <ac:picMk id="13" creationId="{BDB3D763-6C99-418D-8007-6764AEB00276}"/>
            </ac:picMkLst>
          </pc:picChg>
          <pc:picChg chg="add">
            <ac:chgData name="Dodda, Vijay Kumar Reddy" userId="a40fcb3b-8b85-4845-9633-6f34f5e27ea6" providerId="ADAL" clId="{A0C7068C-53BA-451C-868A-0E87053B6424}" dt="2023-01-12T15:05:52.600" v="1801"/>
            <ac:picMkLst>
              <pc:docMk/>
              <pc:sldMasterMk cId="975370987" sldId="2147483819"/>
              <pc:sldLayoutMk cId="2971933303" sldId="2147483820"/>
              <ac:picMk id="16" creationId="{3895D6BD-6C1B-48E5-A384-08E9C6C6DCED}"/>
            </ac:picMkLst>
          </pc:picChg>
          <pc:picChg chg="add">
            <ac:chgData name="Dodda, Vijay Kumar Reddy" userId="a40fcb3b-8b85-4845-9633-6f34f5e27ea6" providerId="ADAL" clId="{A0C7068C-53BA-451C-868A-0E87053B6424}" dt="2023-01-12T15:05:52.600" v="1801"/>
            <ac:picMkLst>
              <pc:docMk/>
              <pc:sldMasterMk cId="975370987" sldId="2147483819"/>
              <pc:sldLayoutMk cId="2971933303" sldId="2147483820"/>
              <ac:picMk id="18" creationId="{3967C48C-2B66-4CBA-8337-EE1EC6BDA6D9}"/>
            </ac:picMkLst>
          </pc:picChg>
          <pc:picChg chg="add">
            <ac:chgData name="Dodda, Vijay Kumar Reddy" userId="a40fcb3b-8b85-4845-9633-6f34f5e27ea6" providerId="ADAL" clId="{A0C7068C-53BA-451C-868A-0E87053B6424}" dt="2023-01-12T15:05:52.600" v="1801"/>
            <ac:picMkLst>
              <pc:docMk/>
              <pc:sldMasterMk cId="975370987" sldId="2147483819"/>
              <pc:sldLayoutMk cId="2971933303" sldId="2147483820"/>
              <ac:picMk id="19" creationId="{F95BC256-6C13-42FB-BD19-8A1E5C15F6C0}"/>
            </ac:picMkLst>
          </pc:picChg>
          <pc:cxnChg chg="add">
            <ac:chgData name="Dodda, Vijay Kumar Reddy" userId="a40fcb3b-8b85-4845-9633-6f34f5e27ea6" providerId="ADAL" clId="{A0C7068C-53BA-451C-868A-0E87053B6424}" dt="2023-01-12T15:05:52.600" v="1801"/>
            <ac:cxnSpMkLst>
              <pc:docMk/>
              <pc:sldMasterMk cId="975370987" sldId="2147483819"/>
              <pc:sldLayoutMk cId="2971933303" sldId="2147483820"/>
              <ac:cxnSpMk id="15" creationId="{37879939-259E-4F7E-B5BA-0ACBB2B0CD0F}"/>
            </ac:cxnSpMkLst>
          </pc:cxnChg>
        </pc:sldLayoutChg>
        <pc:sldLayoutChg chg="addSp">
          <pc:chgData name="Dodda, Vijay Kumar Reddy" userId="a40fcb3b-8b85-4845-9633-6f34f5e27ea6" providerId="ADAL" clId="{A0C7068C-53BA-451C-868A-0E87053B6424}" dt="2023-01-12T15:05:52.600" v="1801"/>
          <pc:sldLayoutMkLst>
            <pc:docMk/>
            <pc:sldMasterMk cId="975370987" sldId="2147483819"/>
            <pc:sldLayoutMk cId="2263535755" sldId="2147483823"/>
          </pc:sldLayoutMkLst>
          <pc:spChg chg="add">
            <ac:chgData name="Dodda, Vijay Kumar Reddy" userId="a40fcb3b-8b85-4845-9633-6f34f5e27ea6" providerId="ADAL" clId="{A0C7068C-53BA-451C-868A-0E87053B6424}" dt="2023-01-12T15:05:52.600" v="1801"/>
            <ac:spMkLst>
              <pc:docMk/>
              <pc:sldMasterMk cId="975370987" sldId="2147483819"/>
              <pc:sldLayoutMk cId="2263535755" sldId="2147483823"/>
              <ac:spMk id="8" creationId="{C344E8ED-45FE-49F2-AFCF-6FD23FC08D50}"/>
            </ac:spMkLst>
          </pc:spChg>
          <pc:spChg chg="add">
            <ac:chgData name="Dodda, Vijay Kumar Reddy" userId="a40fcb3b-8b85-4845-9633-6f34f5e27ea6" providerId="ADAL" clId="{A0C7068C-53BA-451C-868A-0E87053B6424}" dt="2023-01-12T15:05:52.600" v="1801"/>
            <ac:spMkLst>
              <pc:docMk/>
              <pc:sldMasterMk cId="975370987" sldId="2147483819"/>
              <pc:sldLayoutMk cId="2263535755" sldId="2147483823"/>
              <ac:spMk id="9" creationId="{49CB8F11-61FB-421D-9C09-3923A499149F}"/>
            </ac:spMkLst>
          </pc:spChg>
          <pc:picChg chg="add">
            <ac:chgData name="Dodda, Vijay Kumar Reddy" userId="a40fcb3b-8b85-4845-9633-6f34f5e27ea6" providerId="ADAL" clId="{A0C7068C-53BA-451C-868A-0E87053B6424}" dt="2023-01-12T15:05:52.600" v="1801"/>
            <ac:picMkLst>
              <pc:docMk/>
              <pc:sldMasterMk cId="975370987" sldId="2147483819"/>
              <pc:sldLayoutMk cId="2263535755" sldId="2147483823"/>
              <ac:picMk id="10" creationId="{468754CD-A451-4F12-852A-FCE6A9B24812}"/>
            </ac:picMkLst>
          </pc:picChg>
        </pc:sldLayoutChg>
        <pc:sldLayoutChg chg="addSp">
          <pc:chgData name="Dodda, Vijay Kumar Reddy" userId="a40fcb3b-8b85-4845-9633-6f34f5e27ea6" providerId="ADAL" clId="{A0C7068C-53BA-451C-868A-0E87053B6424}" dt="2023-01-12T15:05:52.600" v="1801"/>
          <pc:sldLayoutMkLst>
            <pc:docMk/>
            <pc:sldMasterMk cId="975370987" sldId="2147483819"/>
            <pc:sldLayoutMk cId="2656480476" sldId="2147483825"/>
          </pc:sldLayoutMkLst>
          <pc:spChg chg="add">
            <ac:chgData name="Dodda, Vijay Kumar Reddy" userId="a40fcb3b-8b85-4845-9633-6f34f5e27ea6" providerId="ADAL" clId="{A0C7068C-53BA-451C-868A-0E87053B6424}" dt="2023-01-12T15:05:52.600" v="1801"/>
            <ac:spMkLst>
              <pc:docMk/>
              <pc:sldMasterMk cId="975370987" sldId="2147483819"/>
              <pc:sldLayoutMk cId="2656480476" sldId="2147483825"/>
              <ac:spMk id="6" creationId="{2F0C72CB-FEFA-4428-A985-F973A91D1E89}"/>
            </ac:spMkLst>
          </pc:spChg>
          <pc:spChg chg="add">
            <ac:chgData name="Dodda, Vijay Kumar Reddy" userId="a40fcb3b-8b85-4845-9633-6f34f5e27ea6" providerId="ADAL" clId="{A0C7068C-53BA-451C-868A-0E87053B6424}" dt="2023-01-12T15:05:52.600" v="1801"/>
            <ac:spMkLst>
              <pc:docMk/>
              <pc:sldMasterMk cId="975370987" sldId="2147483819"/>
              <pc:sldLayoutMk cId="2656480476" sldId="2147483825"/>
              <ac:spMk id="7" creationId="{048A8BC2-2286-4040-A821-46ED17C830DB}"/>
            </ac:spMkLst>
          </pc:spChg>
          <pc:picChg chg="add">
            <ac:chgData name="Dodda, Vijay Kumar Reddy" userId="a40fcb3b-8b85-4845-9633-6f34f5e27ea6" providerId="ADAL" clId="{A0C7068C-53BA-451C-868A-0E87053B6424}" dt="2023-01-12T15:05:52.600" v="1801"/>
            <ac:picMkLst>
              <pc:docMk/>
              <pc:sldMasterMk cId="975370987" sldId="2147483819"/>
              <pc:sldLayoutMk cId="2656480476" sldId="2147483825"/>
              <ac:picMk id="8" creationId="{8D25FDC3-40BA-4E70-A3C3-A9E736EF67C0}"/>
            </ac:picMkLst>
          </pc:picChg>
        </pc:sldLayoutChg>
      </pc:sldMasterChg>
      <pc:sldMasterChg chg="modSldLayout">
        <pc:chgData name="Dodda, Vijay Kumar Reddy" userId="a40fcb3b-8b85-4845-9633-6f34f5e27ea6" providerId="ADAL" clId="{A0C7068C-53BA-451C-868A-0E87053B6424}" dt="2023-01-12T16:15:21.386" v="1899"/>
        <pc:sldMasterMkLst>
          <pc:docMk/>
          <pc:sldMasterMk cId="1975843191" sldId="2147483838"/>
        </pc:sldMasterMkLst>
        <pc:sldLayoutChg chg="addSp">
          <pc:chgData name="Dodda, Vijay Kumar Reddy" userId="a40fcb3b-8b85-4845-9633-6f34f5e27ea6" providerId="ADAL" clId="{A0C7068C-53BA-451C-868A-0E87053B6424}" dt="2023-01-12T16:15:21.386" v="1899"/>
          <pc:sldLayoutMkLst>
            <pc:docMk/>
            <pc:sldMasterMk cId="1975843191" sldId="2147483838"/>
            <pc:sldLayoutMk cId="158222458" sldId="2147483839"/>
          </pc:sldLayoutMkLst>
          <pc:spChg chg="add">
            <ac:chgData name="Dodda, Vijay Kumar Reddy" userId="a40fcb3b-8b85-4845-9633-6f34f5e27ea6" providerId="ADAL" clId="{A0C7068C-53BA-451C-868A-0E87053B6424}" dt="2023-01-12T16:15:21.386" v="1899"/>
            <ac:spMkLst>
              <pc:docMk/>
              <pc:sldMasterMk cId="1975843191" sldId="2147483838"/>
              <pc:sldLayoutMk cId="158222458" sldId="2147483839"/>
              <ac:spMk id="8" creationId="{0D27109E-9EC0-41BD-AE86-7047FC952A5D}"/>
            </ac:spMkLst>
          </pc:spChg>
          <pc:spChg chg="add">
            <ac:chgData name="Dodda, Vijay Kumar Reddy" userId="a40fcb3b-8b85-4845-9633-6f34f5e27ea6" providerId="ADAL" clId="{A0C7068C-53BA-451C-868A-0E87053B6424}" dt="2023-01-12T16:15:21.386" v="1899"/>
            <ac:spMkLst>
              <pc:docMk/>
              <pc:sldMasterMk cId="1975843191" sldId="2147483838"/>
              <pc:sldLayoutMk cId="158222458" sldId="2147483839"/>
              <ac:spMk id="11" creationId="{26266D97-2A70-4719-A49A-51EBEBF21F47}"/>
            </ac:spMkLst>
          </pc:spChg>
          <pc:picChg chg="add">
            <ac:chgData name="Dodda, Vijay Kumar Reddy" userId="a40fcb3b-8b85-4845-9633-6f34f5e27ea6" providerId="ADAL" clId="{A0C7068C-53BA-451C-868A-0E87053B6424}" dt="2023-01-12T16:15:21.386" v="1899"/>
            <ac:picMkLst>
              <pc:docMk/>
              <pc:sldMasterMk cId="1975843191" sldId="2147483838"/>
              <pc:sldLayoutMk cId="158222458" sldId="2147483839"/>
              <ac:picMk id="7" creationId="{5A9ACFF3-ABE2-47C4-B90C-C1BBEF32A658}"/>
            </ac:picMkLst>
          </pc:picChg>
          <pc:picChg chg="add">
            <ac:chgData name="Dodda, Vijay Kumar Reddy" userId="a40fcb3b-8b85-4845-9633-6f34f5e27ea6" providerId="ADAL" clId="{A0C7068C-53BA-451C-868A-0E87053B6424}" dt="2023-01-12T16:15:21.386" v="1899"/>
            <ac:picMkLst>
              <pc:docMk/>
              <pc:sldMasterMk cId="1975843191" sldId="2147483838"/>
              <pc:sldLayoutMk cId="158222458" sldId="2147483839"/>
              <ac:picMk id="10" creationId="{AE931030-FE02-4359-9B8A-CB02D50E2228}"/>
            </ac:picMkLst>
          </pc:picChg>
          <pc:picChg chg="add">
            <ac:chgData name="Dodda, Vijay Kumar Reddy" userId="a40fcb3b-8b85-4845-9633-6f34f5e27ea6" providerId="ADAL" clId="{A0C7068C-53BA-451C-868A-0E87053B6424}" dt="2023-01-12T16:15:21.386" v="1899"/>
            <ac:picMkLst>
              <pc:docMk/>
              <pc:sldMasterMk cId="1975843191" sldId="2147483838"/>
              <pc:sldLayoutMk cId="158222458" sldId="2147483839"/>
              <ac:picMk id="12" creationId="{8D0BD55C-5C18-47D1-86E5-58D2A7C0DFED}"/>
            </ac:picMkLst>
          </pc:picChg>
          <pc:picChg chg="add">
            <ac:chgData name="Dodda, Vijay Kumar Reddy" userId="a40fcb3b-8b85-4845-9633-6f34f5e27ea6" providerId="ADAL" clId="{A0C7068C-53BA-451C-868A-0E87053B6424}" dt="2023-01-12T16:15:21.386" v="1899"/>
            <ac:picMkLst>
              <pc:docMk/>
              <pc:sldMasterMk cId="1975843191" sldId="2147483838"/>
              <pc:sldLayoutMk cId="158222458" sldId="2147483839"/>
              <ac:picMk id="13" creationId="{A036663C-7FC1-4E38-AAD8-40BA1E646A45}"/>
            </ac:picMkLst>
          </pc:picChg>
          <pc:cxnChg chg="add">
            <ac:chgData name="Dodda, Vijay Kumar Reddy" userId="a40fcb3b-8b85-4845-9633-6f34f5e27ea6" providerId="ADAL" clId="{A0C7068C-53BA-451C-868A-0E87053B6424}" dt="2023-01-12T16:15:21.386" v="1899"/>
            <ac:cxnSpMkLst>
              <pc:docMk/>
              <pc:sldMasterMk cId="1975843191" sldId="2147483838"/>
              <pc:sldLayoutMk cId="158222458" sldId="2147483839"/>
              <ac:cxnSpMk id="9" creationId="{B1638568-A8FE-4768-9F20-C25695E73858}"/>
            </ac:cxnSpMkLst>
          </pc:cxnChg>
        </pc:sldLayoutChg>
        <pc:sldLayoutChg chg="addSp">
          <pc:chgData name="Dodda, Vijay Kumar Reddy" userId="a40fcb3b-8b85-4845-9633-6f34f5e27ea6" providerId="ADAL" clId="{A0C7068C-53BA-451C-868A-0E87053B6424}" dt="2023-01-12T16:15:21.386" v="1899"/>
          <pc:sldLayoutMkLst>
            <pc:docMk/>
            <pc:sldMasterMk cId="1975843191" sldId="2147483838"/>
            <pc:sldLayoutMk cId="1293391507" sldId="2147483842"/>
          </pc:sldLayoutMkLst>
          <pc:spChg chg="add">
            <ac:chgData name="Dodda, Vijay Kumar Reddy" userId="a40fcb3b-8b85-4845-9633-6f34f5e27ea6" providerId="ADAL" clId="{A0C7068C-53BA-451C-868A-0E87053B6424}" dt="2023-01-12T16:15:21.386" v="1899"/>
            <ac:spMkLst>
              <pc:docMk/>
              <pc:sldMasterMk cId="1975843191" sldId="2147483838"/>
              <pc:sldLayoutMk cId="1293391507" sldId="2147483842"/>
              <ac:spMk id="8" creationId="{BE35CCA6-E8F8-49A9-B428-0BF1FC6DE38D}"/>
            </ac:spMkLst>
          </pc:spChg>
          <pc:spChg chg="add">
            <ac:chgData name="Dodda, Vijay Kumar Reddy" userId="a40fcb3b-8b85-4845-9633-6f34f5e27ea6" providerId="ADAL" clId="{A0C7068C-53BA-451C-868A-0E87053B6424}" dt="2023-01-12T16:15:21.386" v="1899"/>
            <ac:spMkLst>
              <pc:docMk/>
              <pc:sldMasterMk cId="1975843191" sldId="2147483838"/>
              <pc:sldLayoutMk cId="1293391507" sldId="2147483842"/>
              <ac:spMk id="9" creationId="{7AE82ADC-1EF0-4CFA-9284-ACAF5C83D8F4}"/>
            </ac:spMkLst>
          </pc:spChg>
          <pc:picChg chg="add">
            <ac:chgData name="Dodda, Vijay Kumar Reddy" userId="a40fcb3b-8b85-4845-9633-6f34f5e27ea6" providerId="ADAL" clId="{A0C7068C-53BA-451C-868A-0E87053B6424}" dt="2023-01-12T16:15:21.386" v="1899"/>
            <ac:picMkLst>
              <pc:docMk/>
              <pc:sldMasterMk cId="1975843191" sldId="2147483838"/>
              <pc:sldLayoutMk cId="1293391507" sldId="2147483842"/>
              <ac:picMk id="10" creationId="{7B03B2D4-84A8-4510-B3B4-361AFD061BF5}"/>
            </ac:picMkLst>
          </pc:picChg>
        </pc:sldLayoutChg>
        <pc:sldLayoutChg chg="addSp">
          <pc:chgData name="Dodda, Vijay Kumar Reddy" userId="a40fcb3b-8b85-4845-9633-6f34f5e27ea6" providerId="ADAL" clId="{A0C7068C-53BA-451C-868A-0E87053B6424}" dt="2023-01-12T16:15:21.386" v="1899"/>
          <pc:sldLayoutMkLst>
            <pc:docMk/>
            <pc:sldMasterMk cId="1975843191" sldId="2147483838"/>
            <pc:sldLayoutMk cId="2839709970" sldId="2147483844"/>
          </pc:sldLayoutMkLst>
          <pc:spChg chg="add">
            <ac:chgData name="Dodda, Vijay Kumar Reddy" userId="a40fcb3b-8b85-4845-9633-6f34f5e27ea6" providerId="ADAL" clId="{A0C7068C-53BA-451C-868A-0E87053B6424}" dt="2023-01-12T16:15:21.386" v="1899"/>
            <ac:spMkLst>
              <pc:docMk/>
              <pc:sldMasterMk cId="1975843191" sldId="2147483838"/>
              <pc:sldLayoutMk cId="2839709970" sldId="2147483844"/>
              <ac:spMk id="8" creationId="{C8B2B5C6-4E6F-4F76-B14A-94CE721F5BCA}"/>
            </ac:spMkLst>
          </pc:spChg>
          <pc:spChg chg="add">
            <ac:chgData name="Dodda, Vijay Kumar Reddy" userId="a40fcb3b-8b85-4845-9633-6f34f5e27ea6" providerId="ADAL" clId="{A0C7068C-53BA-451C-868A-0E87053B6424}" dt="2023-01-12T16:15:21.386" v="1899"/>
            <ac:spMkLst>
              <pc:docMk/>
              <pc:sldMasterMk cId="1975843191" sldId="2147483838"/>
              <pc:sldLayoutMk cId="2839709970" sldId="2147483844"/>
              <ac:spMk id="9" creationId="{F0CDF9B0-60B1-4358-98DB-C4D9E2CB4BC6}"/>
            </ac:spMkLst>
          </pc:spChg>
          <pc:picChg chg="add">
            <ac:chgData name="Dodda, Vijay Kumar Reddy" userId="a40fcb3b-8b85-4845-9633-6f34f5e27ea6" providerId="ADAL" clId="{A0C7068C-53BA-451C-868A-0E87053B6424}" dt="2023-01-12T16:15:21.386" v="1899"/>
            <ac:picMkLst>
              <pc:docMk/>
              <pc:sldMasterMk cId="1975843191" sldId="2147483838"/>
              <pc:sldLayoutMk cId="2839709970" sldId="2147483844"/>
              <ac:picMk id="10" creationId="{F5B7D5B2-EE3E-471F-A647-D4DFEA29750C}"/>
            </ac:picMkLst>
          </pc:picChg>
        </pc:sldLayoutChg>
      </pc:sldMasterChg>
      <pc:sldMasterChg chg="modSldLayout">
        <pc:chgData name="Dodda, Vijay Kumar Reddy" userId="a40fcb3b-8b85-4845-9633-6f34f5e27ea6" providerId="ADAL" clId="{A0C7068C-53BA-451C-868A-0E87053B6424}" dt="2023-01-12T16:22:30.172" v="1911"/>
        <pc:sldMasterMkLst>
          <pc:docMk/>
          <pc:sldMasterMk cId="3310335590" sldId="2147483857"/>
        </pc:sldMasterMkLst>
        <pc:sldLayoutChg chg="addSp">
          <pc:chgData name="Dodda, Vijay Kumar Reddy" userId="a40fcb3b-8b85-4845-9633-6f34f5e27ea6" providerId="ADAL" clId="{A0C7068C-53BA-451C-868A-0E87053B6424}" dt="2023-01-12T16:22:30.172" v="1911"/>
          <pc:sldLayoutMkLst>
            <pc:docMk/>
            <pc:sldMasterMk cId="3310335590" sldId="2147483857"/>
            <pc:sldLayoutMk cId="4213274025" sldId="2147483858"/>
          </pc:sldLayoutMkLst>
          <pc:spChg chg="add">
            <ac:chgData name="Dodda, Vijay Kumar Reddy" userId="a40fcb3b-8b85-4845-9633-6f34f5e27ea6" providerId="ADAL" clId="{A0C7068C-53BA-451C-868A-0E87053B6424}" dt="2023-01-12T16:22:30.172" v="1911"/>
            <ac:spMkLst>
              <pc:docMk/>
              <pc:sldMasterMk cId="3310335590" sldId="2147483857"/>
              <pc:sldLayoutMk cId="4213274025" sldId="2147483858"/>
              <ac:spMk id="8" creationId="{CBDEC5B8-20D6-424F-97D4-83A7D7C97D4D}"/>
            </ac:spMkLst>
          </pc:spChg>
          <pc:spChg chg="add">
            <ac:chgData name="Dodda, Vijay Kumar Reddy" userId="a40fcb3b-8b85-4845-9633-6f34f5e27ea6" providerId="ADAL" clId="{A0C7068C-53BA-451C-868A-0E87053B6424}" dt="2023-01-12T16:22:30.172" v="1911"/>
            <ac:spMkLst>
              <pc:docMk/>
              <pc:sldMasterMk cId="3310335590" sldId="2147483857"/>
              <pc:sldLayoutMk cId="4213274025" sldId="2147483858"/>
              <ac:spMk id="11" creationId="{8F8E9002-7FAA-4A5A-A443-33071A471E72}"/>
            </ac:spMkLst>
          </pc:spChg>
          <pc:picChg chg="add">
            <ac:chgData name="Dodda, Vijay Kumar Reddy" userId="a40fcb3b-8b85-4845-9633-6f34f5e27ea6" providerId="ADAL" clId="{A0C7068C-53BA-451C-868A-0E87053B6424}" dt="2023-01-12T16:22:30.172" v="1911"/>
            <ac:picMkLst>
              <pc:docMk/>
              <pc:sldMasterMk cId="3310335590" sldId="2147483857"/>
              <pc:sldLayoutMk cId="4213274025" sldId="2147483858"/>
              <ac:picMk id="7" creationId="{EDDB01DA-1A0A-40B3-AE90-AECC534EB482}"/>
            </ac:picMkLst>
          </pc:picChg>
          <pc:picChg chg="add">
            <ac:chgData name="Dodda, Vijay Kumar Reddy" userId="a40fcb3b-8b85-4845-9633-6f34f5e27ea6" providerId="ADAL" clId="{A0C7068C-53BA-451C-868A-0E87053B6424}" dt="2023-01-12T16:22:30.172" v="1911"/>
            <ac:picMkLst>
              <pc:docMk/>
              <pc:sldMasterMk cId="3310335590" sldId="2147483857"/>
              <pc:sldLayoutMk cId="4213274025" sldId="2147483858"/>
              <ac:picMk id="10" creationId="{231F4C60-F020-46CE-A6E4-FE7434F59213}"/>
            </ac:picMkLst>
          </pc:picChg>
          <pc:picChg chg="add">
            <ac:chgData name="Dodda, Vijay Kumar Reddy" userId="a40fcb3b-8b85-4845-9633-6f34f5e27ea6" providerId="ADAL" clId="{A0C7068C-53BA-451C-868A-0E87053B6424}" dt="2023-01-12T16:22:30.172" v="1911"/>
            <ac:picMkLst>
              <pc:docMk/>
              <pc:sldMasterMk cId="3310335590" sldId="2147483857"/>
              <pc:sldLayoutMk cId="4213274025" sldId="2147483858"/>
              <ac:picMk id="12" creationId="{22864284-DE7F-469C-81CB-2C05E377D058}"/>
            </ac:picMkLst>
          </pc:picChg>
          <pc:picChg chg="add">
            <ac:chgData name="Dodda, Vijay Kumar Reddy" userId="a40fcb3b-8b85-4845-9633-6f34f5e27ea6" providerId="ADAL" clId="{A0C7068C-53BA-451C-868A-0E87053B6424}" dt="2023-01-12T16:22:30.172" v="1911"/>
            <ac:picMkLst>
              <pc:docMk/>
              <pc:sldMasterMk cId="3310335590" sldId="2147483857"/>
              <pc:sldLayoutMk cId="4213274025" sldId="2147483858"/>
              <ac:picMk id="13" creationId="{0F5298D3-1A99-4C46-BAD0-4BC5A696F299}"/>
            </ac:picMkLst>
          </pc:picChg>
          <pc:cxnChg chg="add">
            <ac:chgData name="Dodda, Vijay Kumar Reddy" userId="a40fcb3b-8b85-4845-9633-6f34f5e27ea6" providerId="ADAL" clId="{A0C7068C-53BA-451C-868A-0E87053B6424}" dt="2023-01-12T16:22:30.172" v="1911"/>
            <ac:cxnSpMkLst>
              <pc:docMk/>
              <pc:sldMasterMk cId="3310335590" sldId="2147483857"/>
              <pc:sldLayoutMk cId="4213274025" sldId="2147483858"/>
              <ac:cxnSpMk id="9" creationId="{5CA2813D-3673-4B57-A907-DE9B01288456}"/>
            </ac:cxnSpMkLst>
          </pc:cxnChg>
        </pc:sldLayoutChg>
        <pc:sldLayoutChg chg="addSp">
          <pc:chgData name="Dodda, Vijay Kumar Reddy" userId="a40fcb3b-8b85-4845-9633-6f34f5e27ea6" providerId="ADAL" clId="{A0C7068C-53BA-451C-868A-0E87053B6424}" dt="2023-01-12T16:22:30.172" v="1911"/>
          <pc:sldLayoutMkLst>
            <pc:docMk/>
            <pc:sldMasterMk cId="3310335590" sldId="2147483857"/>
            <pc:sldLayoutMk cId="4242256979" sldId="2147483861"/>
          </pc:sldLayoutMkLst>
          <pc:spChg chg="add">
            <ac:chgData name="Dodda, Vijay Kumar Reddy" userId="a40fcb3b-8b85-4845-9633-6f34f5e27ea6" providerId="ADAL" clId="{A0C7068C-53BA-451C-868A-0E87053B6424}" dt="2023-01-12T16:22:30.172" v="1911"/>
            <ac:spMkLst>
              <pc:docMk/>
              <pc:sldMasterMk cId="3310335590" sldId="2147483857"/>
              <pc:sldLayoutMk cId="4242256979" sldId="2147483861"/>
              <ac:spMk id="8" creationId="{80B805FB-F31A-4257-919E-D7720DDC532D}"/>
            </ac:spMkLst>
          </pc:spChg>
          <pc:spChg chg="add">
            <ac:chgData name="Dodda, Vijay Kumar Reddy" userId="a40fcb3b-8b85-4845-9633-6f34f5e27ea6" providerId="ADAL" clId="{A0C7068C-53BA-451C-868A-0E87053B6424}" dt="2023-01-12T16:22:30.172" v="1911"/>
            <ac:spMkLst>
              <pc:docMk/>
              <pc:sldMasterMk cId="3310335590" sldId="2147483857"/>
              <pc:sldLayoutMk cId="4242256979" sldId="2147483861"/>
              <ac:spMk id="9" creationId="{2C34DDFC-3DBB-48AF-953F-948D44482829}"/>
            </ac:spMkLst>
          </pc:spChg>
          <pc:picChg chg="add">
            <ac:chgData name="Dodda, Vijay Kumar Reddy" userId="a40fcb3b-8b85-4845-9633-6f34f5e27ea6" providerId="ADAL" clId="{A0C7068C-53BA-451C-868A-0E87053B6424}" dt="2023-01-12T16:22:30.172" v="1911"/>
            <ac:picMkLst>
              <pc:docMk/>
              <pc:sldMasterMk cId="3310335590" sldId="2147483857"/>
              <pc:sldLayoutMk cId="4242256979" sldId="2147483861"/>
              <ac:picMk id="10" creationId="{09CD5D53-C174-46B2-B55B-6960202EBB27}"/>
            </ac:picMkLst>
          </pc:picChg>
        </pc:sldLayoutChg>
        <pc:sldLayoutChg chg="addSp">
          <pc:chgData name="Dodda, Vijay Kumar Reddy" userId="a40fcb3b-8b85-4845-9633-6f34f5e27ea6" providerId="ADAL" clId="{A0C7068C-53BA-451C-868A-0E87053B6424}" dt="2023-01-12T16:22:30.172" v="1911"/>
          <pc:sldLayoutMkLst>
            <pc:docMk/>
            <pc:sldMasterMk cId="3310335590" sldId="2147483857"/>
            <pc:sldLayoutMk cId="3841101539" sldId="2147483863"/>
          </pc:sldLayoutMkLst>
          <pc:spChg chg="add">
            <ac:chgData name="Dodda, Vijay Kumar Reddy" userId="a40fcb3b-8b85-4845-9633-6f34f5e27ea6" providerId="ADAL" clId="{A0C7068C-53BA-451C-868A-0E87053B6424}" dt="2023-01-12T16:22:30.172" v="1911"/>
            <ac:spMkLst>
              <pc:docMk/>
              <pc:sldMasterMk cId="3310335590" sldId="2147483857"/>
              <pc:sldLayoutMk cId="3841101539" sldId="2147483863"/>
              <ac:spMk id="6" creationId="{D005B795-A1A1-4D24-8C52-CA3D2DAFDFF0}"/>
            </ac:spMkLst>
          </pc:spChg>
          <pc:spChg chg="add">
            <ac:chgData name="Dodda, Vijay Kumar Reddy" userId="a40fcb3b-8b85-4845-9633-6f34f5e27ea6" providerId="ADAL" clId="{A0C7068C-53BA-451C-868A-0E87053B6424}" dt="2023-01-12T16:22:30.172" v="1911"/>
            <ac:spMkLst>
              <pc:docMk/>
              <pc:sldMasterMk cId="3310335590" sldId="2147483857"/>
              <pc:sldLayoutMk cId="3841101539" sldId="2147483863"/>
              <ac:spMk id="7" creationId="{B0DD2D62-9599-4799-98B6-F9816803BE97}"/>
            </ac:spMkLst>
          </pc:spChg>
          <pc:picChg chg="add">
            <ac:chgData name="Dodda, Vijay Kumar Reddy" userId="a40fcb3b-8b85-4845-9633-6f34f5e27ea6" providerId="ADAL" clId="{A0C7068C-53BA-451C-868A-0E87053B6424}" dt="2023-01-12T16:22:30.172" v="1911"/>
            <ac:picMkLst>
              <pc:docMk/>
              <pc:sldMasterMk cId="3310335590" sldId="2147483857"/>
              <pc:sldLayoutMk cId="3841101539" sldId="2147483863"/>
              <ac:picMk id="8" creationId="{9A494F14-4E34-4391-9E1A-0C457AB12D08}"/>
            </ac:picMkLst>
          </pc:picChg>
        </pc:sldLayoutChg>
      </pc:sldMasterChg>
      <pc:sldMasterChg chg="modSldLayout">
        <pc:chgData name="Dodda, Vijay Kumar Reddy" userId="a40fcb3b-8b85-4845-9633-6f34f5e27ea6" providerId="ADAL" clId="{A0C7068C-53BA-451C-868A-0E87053B6424}" dt="2023-01-12T16:56:10.653" v="2206"/>
        <pc:sldMasterMkLst>
          <pc:docMk/>
          <pc:sldMasterMk cId="483084849" sldId="2147483876"/>
        </pc:sldMasterMkLst>
        <pc:sldLayoutChg chg="addSp">
          <pc:chgData name="Dodda, Vijay Kumar Reddy" userId="a40fcb3b-8b85-4845-9633-6f34f5e27ea6" providerId="ADAL" clId="{A0C7068C-53BA-451C-868A-0E87053B6424}" dt="2023-01-12T16:56:10.653" v="2206"/>
          <pc:sldLayoutMkLst>
            <pc:docMk/>
            <pc:sldMasterMk cId="483084849" sldId="2147483876"/>
            <pc:sldLayoutMk cId="2290852678" sldId="2147483877"/>
          </pc:sldLayoutMkLst>
          <pc:spChg chg="add">
            <ac:chgData name="Dodda, Vijay Kumar Reddy" userId="a40fcb3b-8b85-4845-9633-6f34f5e27ea6" providerId="ADAL" clId="{A0C7068C-53BA-451C-868A-0E87053B6424}" dt="2023-01-12T16:56:10.653" v="2206"/>
            <ac:spMkLst>
              <pc:docMk/>
              <pc:sldMasterMk cId="483084849" sldId="2147483876"/>
              <pc:sldLayoutMk cId="2290852678" sldId="2147483877"/>
              <ac:spMk id="8" creationId="{9DA17B1B-0721-4382-BE2E-B3BC3E474EEA}"/>
            </ac:spMkLst>
          </pc:spChg>
          <pc:spChg chg="add">
            <ac:chgData name="Dodda, Vijay Kumar Reddy" userId="a40fcb3b-8b85-4845-9633-6f34f5e27ea6" providerId="ADAL" clId="{A0C7068C-53BA-451C-868A-0E87053B6424}" dt="2023-01-12T16:56:10.653" v="2206"/>
            <ac:spMkLst>
              <pc:docMk/>
              <pc:sldMasterMk cId="483084849" sldId="2147483876"/>
              <pc:sldLayoutMk cId="2290852678" sldId="2147483877"/>
              <ac:spMk id="11" creationId="{4D6B6101-EC52-4735-A027-8E20A6941A0D}"/>
            </ac:spMkLst>
          </pc:spChg>
          <pc:picChg chg="add">
            <ac:chgData name="Dodda, Vijay Kumar Reddy" userId="a40fcb3b-8b85-4845-9633-6f34f5e27ea6" providerId="ADAL" clId="{A0C7068C-53BA-451C-868A-0E87053B6424}" dt="2023-01-12T16:56:10.653" v="2206"/>
            <ac:picMkLst>
              <pc:docMk/>
              <pc:sldMasterMk cId="483084849" sldId="2147483876"/>
              <pc:sldLayoutMk cId="2290852678" sldId="2147483877"/>
              <ac:picMk id="7" creationId="{FF276921-8F42-4287-9D59-09A472FF1D60}"/>
            </ac:picMkLst>
          </pc:picChg>
          <pc:picChg chg="add">
            <ac:chgData name="Dodda, Vijay Kumar Reddy" userId="a40fcb3b-8b85-4845-9633-6f34f5e27ea6" providerId="ADAL" clId="{A0C7068C-53BA-451C-868A-0E87053B6424}" dt="2023-01-12T16:56:10.653" v="2206"/>
            <ac:picMkLst>
              <pc:docMk/>
              <pc:sldMasterMk cId="483084849" sldId="2147483876"/>
              <pc:sldLayoutMk cId="2290852678" sldId="2147483877"/>
              <ac:picMk id="10" creationId="{A8A88918-1E22-4610-970E-7184379300DC}"/>
            </ac:picMkLst>
          </pc:picChg>
          <pc:picChg chg="add">
            <ac:chgData name="Dodda, Vijay Kumar Reddy" userId="a40fcb3b-8b85-4845-9633-6f34f5e27ea6" providerId="ADAL" clId="{A0C7068C-53BA-451C-868A-0E87053B6424}" dt="2023-01-12T16:56:10.653" v="2206"/>
            <ac:picMkLst>
              <pc:docMk/>
              <pc:sldMasterMk cId="483084849" sldId="2147483876"/>
              <pc:sldLayoutMk cId="2290852678" sldId="2147483877"/>
              <ac:picMk id="12" creationId="{C09DF4BB-41C9-41A5-81EF-0475BE83D46D}"/>
            </ac:picMkLst>
          </pc:picChg>
          <pc:picChg chg="add">
            <ac:chgData name="Dodda, Vijay Kumar Reddy" userId="a40fcb3b-8b85-4845-9633-6f34f5e27ea6" providerId="ADAL" clId="{A0C7068C-53BA-451C-868A-0E87053B6424}" dt="2023-01-12T16:56:10.653" v="2206"/>
            <ac:picMkLst>
              <pc:docMk/>
              <pc:sldMasterMk cId="483084849" sldId="2147483876"/>
              <pc:sldLayoutMk cId="2290852678" sldId="2147483877"/>
              <ac:picMk id="13" creationId="{26410AB9-21F6-4E50-B8A6-82A3E018E9FF}"/>
            </ac:picMkLst>
          </pc:picChg>
          <pc:cxnChg chg="add">
            <ac:chgData name="Dodda, Vijay Kumar Reddy" userId="a40fcb3b-8b85-4845-9633-6f34f5e27ea6" providerId="ADAL" clId="{A0C7068C-53BA-451C-868A-0E87053B6424}" dt="2023-01-12T16:56:10.653" v="2206"/>
            <ac:cxnSpMkLst>
              <pc:docMk/>
              <pc:sldMasterMk cId="483084849" sldId="2147483876"/>
              <pc:sldLayoutMk cId="2290852678" sldId="2147483877"/>
              <ac:cxnSpMk id="9" creationId="{0F40FC86-EDD1-434B-A58C-99A32EDAC3B0}"/>
            </ac:cxnSpMkLst>
          </pc:cxnChg>
        </pc:sldLayoutChg>
        <pc:sldLayoutChg chg="addSp">
          <pc:chgData name="Dodda, Vijay Kumar Reddy" userId="a40fcb3b-8b85-4845-9633-6f34f5e27ea6" providerId="ADAL" clId="{A0C7068C-53BA-451C-868A-0E87053B6424}" dt="2023-01-12T16:56:10.653" v="2206"/>
          <pc:sldLayoutMkLst>
            <pc:docMk/>
            <pc:sldMasterMk cId="483084849" sldId="2147483876"/>
            <pc:sldLayoutMk cId="2842158340" sldId="2147483880"/>
          </pc:sldLayoutMkLst>
          <pc:spChg chg="add">
            <ac:chgData name="Dodda, Vijay Kumar Reddy" userId="a40fcb3b-8b85-4845-9633-6f34f5e27ea6" providerId="ADAL" clId="{A0C7068C-53BA-451C-868A-0E87053B6424}" dt="2023-01-12T16:56:10.653" v="2206"/>
            <ac:spMkLst>
              <pc:docMk/>
              <pc:sldMasterMk cId="483084849" sldId="2147483876"/>
              <pc:sldLayoutMk cId="2842158340" sldId="2147483880"/>
              <ac:spMk id="8" creationId="{F6972480-49B6-4839-8E54-95EA5CBA31CB}"/>
            </ac:spMkLst>
          </pc:spChg>
          <pc:spChg chg="add">
            <ac:chgData name="Dodda, Vijay Kumar Reddy" userId="a40fcb3b-8b85-4845-9633-6f34f5e27ea6" providerId="ADAL" clId="{A0C7068C-53BA-451C-868A-0E87053B6424}" dt="2023-01-12T16:56:10.653" v="2206"/>
            <ac:spMkLst>
              <pc:docMk/>
              <pc:sldMasterMk cId="483084849" sldId="2147483876"/>
              <pc:sldLayoutMk cId="2842158340" sldId="2147483880"/>
              <ac:spMk id="9" creationId="{596796DF-9CEE-422B-9C2E-6527C51A9F3B}"/>
            </ac:spMkLst>
          </pc:spChg>
          <pc:picChg chg="add">
            <ac:chgData name="Dodda, Vijay Kumar Reddy" userId="a40fcb3b-8b85-4845-9633-6f34f5e27ea6" providerId="ADAL" clId="{A0C7068C-53BA-451C-868A-0E87053B6424}" dt="2023-01-12T16:56:10.653" v="2206"/>
            <ac:picMkLst>
              <pc:docMk/>
              <pc:sldMasterMk cId="483084849" sldId="2147483876"/>
              <pc:sldLayoutMk cId="2842158340" sldId="2147483880"/>
              <ac:picMk id="10" creationId="{A30FDEB6-0732-4E11-BBAC-EC9E611F2C5B}"/>
            </ac:picMkLst>
          </pc:picChg>
        </pc:sldLayoutChg>
        <pc:sldLayoutChg chg="addSp">
          <pc:chgData name="Dodda, Vijay Kumar Reddy" userId="a40fcb3b-8b85-4845-9633-6f34f5e27ea6" providerId="ADAL" clId="{A0C7068C-53BA-451C-868A-0E87053B6424}" dt="2023-01-12T16:56:10.653" v="2206"/>
          <pc:sldLayoutMkLst>
            <pc:docMk/>
            <pc:sldMasterMk cId="483084849" sldId="2147483876"/>
            <pc:sldLayoutMk cId="3771367900" sldId="2147483882"/>
          </pc:sldLayoutMkLst>
          <pc:spChg chg="add">
            <ac:chgData name="Dodda, Vijay Kumar Reddy" userId="a40fcb3b-8b85-4845-9633-6f34f5e27ea6" providerId="ADAL" clId="{A0C7068C-53BA-451C-868A-0E87053B6424}" dt="2023-01-12T16:56:10.653" v="2206"/>
            <ac:spMkLst>
              <pc:docMk/>
              <pc:sldMasterMk cId="483084849" sldId="2147483876"/>
              <pc:sldLayoutMk cId="3771367900" sldId="2147483882"/>
              <ac:spMk id="8" creationId="{6DECC25E-8E6D-4D5C-915D-54D1A8A3E297}"/>
            </ac:spMkLst>
          </pc:spChg>
          <pc:spChg chg="add">
            <ac:chgData name="Dodda, Vijay Kumar Reddy" userId="a40fcb3b-8b85-4845-9633-6f34f5e27ea6" providerId="ADAL" clId="{A0C7068C-53BA-451C-868A-0E87053B6424}" dt="2023-01-12T16:56:10.653" v="2206"/>
            <ac:spMkLst>
              <pc:docMk/>
              <pc:sldMasterMk cId="483084849" sldId="2147483876"/>
              <pc:sldLayoutMk cId="3771367900" sldId="2147483882"/>
              <ac:spMk id="9" creationId="{2F4FAD54-400C-4647-B568-DDD6AD21F128}"/>
            </ac:spMkLst>
          </pc:spChg>
          <pc:picChg chg="add">
            <ac:chgData name="Dodda, Vijay Kumar Reddy" userId="a40fcb3b-8b85-4845-9633-6f34f5e27ea6" providerId="ADAL" clId="{A0C7068C-53BA-451C-868A-0E87053B6424}" dt="2023-01-12T16:56:10.653" v="2206"/>
            <ac:picMkLst>
              <pc:docMk/>
              <pc:sldMasterMk cId="483084849" sldId="2147483876"/>
              <pc:sldLayoutMk cId="3771367900" sldId="2147483882"/>
              <ac:picMk id="10" creationId="{B9C41409-1CB1-447C-9616-BDF50444017D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E81FEC-2664-411F-AEB3-065F29F52751}">
      <dgm:prSet custT="1"/>
      <dgm:spPr>
        <a:solidFill>
          <a:schemeClr val="bg1">
            <a:alpha val="90000"/>
          </a:schemeClr>
        </a:solidFill>
        <a:ln>
          <a:noFill/>
        </a:ln>
      </dgm:spPr>
      <dgm:t>
        <a:bodyPr/>
        <a:lstStyle/>
        <a:p>
          <a:pPr rtl="0"/>
          <a:endParaRPr lang="en-US" sz="1600" b="0" i="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gm:t>
    </dgm:pt>
    <dgm:pt modelId="{BCBC007E-0269-421B-9C41-DE26D5C3A822}" type="parTrans" cxnId="{711E093C-AD42-45A4-8D40-A2D39702062E}">
      <dgm:prSet/>
      <dgm:spPr/>
      <dgm:t>
        <a:bodyPr/>
        <a:lstStyle/>
        <a:p>
          <a:endParaRPr lang="en-US"/>
        </a:p>
      </dgm:t>
    </dgm:pt>
    <dgm:pt modelId="{80230EB7-7230-4881-A631-309C07417378}" type="sibTrans" cxnId="{711E093C-AD42-45A4-8D40-A2D39702062E}">
      <dgm:prSet/>
      <dgm:spPr/>
      <dgm:t>
        <a:bodyPr/>
        <a:lstStyle/>
        <a:p>
          <a:endParaRPr lang="en-US"/>
        </a:p>
      </dgm:t>
    </dgm:pt>
    <dgm:pt modelId="{73D947E0-108F-4D20-A71E-3CF329F97212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pPr rtl="0"/>
          <a:r>
            <a:rPr lang="en-US" sz="1500" b="1" dirty="0">
              <a:solidFill>
                <a:srgbClr val="FF0000"/>
              </a:solidFill>
              <a:latin typeface="Lucida Calligraphy" panose="03010101010101010101" pitchFamily="66" charset="0"/>
              <a:ea typeface="Baskerville" panose="02020502070401020303" pitchFamily="18" charset="0"/>
            </a:rPr>
            <a:t>Inauguration &amp; Toss</a:t>
          </a: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/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/>
        </a:p>
      </dgm:t>
    </dgm:pt>
    <dgm:pt modelId="{30A490C8-22B4-4D68-875C-0F0DE2FF864D}">
      <dgm:prSet phldr="0" custT="1"/>
      <dgm:spPr>
        <a:solidFill>
          <a:schemeClr val="bg1"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 sz="1600" b="0" i="0" dirty="0">
            <a:solidFill>
              <a:schemeClr val="tx1"/>
            </a:solidFill>
            <a:latin typeface="Lucida Calligraphy" panose="03010101010101010101" pitchFamily="66" charset="0"/>
            <a:cs typeface="Gill Sans Light" panose="020B0302020104020203" pitchFamily="34" charset="-79"/>
          </a:endParaRPr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/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/>
        </a:p>
      </dgm:t>
    </dgm:pt>
    <dgm:pt modelId="{B1AFA1AF-0FF8-45B3-A6D0-0E255A2F637D}">
      <dgm:prSet phldr="0" custT="1"/>
      <dgm:spPr>
        <a:solidFill>
          <a:srgbClr val="C1B56B"/>
        </a:solidFill>
        <a:ln w="12700" cap="flat" cmpd="sng" algn="ctr">
          <a:noFill/>
          <a:prstDash val="solid"/>
        </a:ln>
        <a:effectLst/>
      </dgm:spPr>
      <dgm:t>
        <a:bodyPr spcFirstLastPara="0" vert="horz" wrap="square" lIns="160826" tIns="160826" rIns="160826" bIns="160826" numCol="1" spcCol="1270" anchor="ctr" anchorCtr="0"/>
        <a:lstStyle/>
        <a:p>
          <a:r>
            <a:rPr lang="en-US" sz="1500" b="1" dirty="0">
              <a:solidFill>
                <a:srgbClr val="FF0000"/>
              </a:solidFill>
              <a:latin typeface="Lucida Calligraphy" panose="03010101010101010101" pitchFamily="66" charset="0"/>
              <a:ea typeface="Baskerville" panose="02020502070401020303" pitchFamily="18" charset="0"/>
            </a:rPr>
            <a:t>1</a:t>
          </a:r>
          <a:r>
            <a:rPr lang="en-US" sz="1500" b="1" baseline="30000" dirty="0">
              <a:solidFill>
                <a:srgbClr val="FF0000"/>
              </a:solidFill>
              <a:latin typeface="Lucida Calligraphy" panose="03010101010101010101" pitchFamily="66" charset="0"/>
              <a:ea typeface="Baskerville" panose="02020502070401020303" pitchFamily="18" charset="0"/>
            </a:rPr>
            <a:t>ST</a:t>
          </a:r>
          <a:r>
            <a:rPr lang="en-US" sz="1500" b="1" dirty="0">
              <a:solidFill>
                <a:srgbClr val="FF0000"/>
              </a:solidFill>
              <a:latin typeface="Lucida Calligraphy" panose="03010101010101010101" pitchFamily="66" charset="0"/>
              <a:ea typeface="Baskerville" panose="02020502070401020303" pitchFamily="18" charset="0"/>
            </a:rPr>
            <a:t> Match</a:t>
          </a: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/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/>
        </a:p>
      </dgm:t>
    </dgm:pt>
    <dgm:pt modelId="{50418D2B-9486-42DE-AFDD-1D31420040FF}">
      <dgm:prSet phldr="0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 algn="l"/>
          <a:endParaRPr lang="en-US" sz="1600" b="0" i="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/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/>
        </a:p>
      </dgm:t>
    </dgm:pt>
    <dgm:pt modelId="{E9682B4F-0217-4B50-923E-C104AA24290F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1500" b="1" dirty="0">
              <a:solidFill>
                <a:srgbClr val="FF0000"/>
              </a:solidFill>
              <a:latin typeface="Lucida Calligraphy" panose="03010101010101010101" pitchFamily="66" charset="0"/>
              <a:ea typeface="Baskerville" panose="02020502070401020303" pitchFamily="18" charset="0"/>
            </a:rPr>
            <a:t>2</a:t>
          </a:r>
          <a:r>
            <a:rPr lang="en-US" sz="1500" b="1" baseline="30000" dirty="0">
              <a:solidFill>
                <a:srgbClr val="FF0000"/>
              </a:solidFill>
              <a:latin typeface="Lucida Calligraphy" panose="03010101010101010101" pitchFamily="66" charset="0"/>
              <a:ea typeface="Baskerville" panose="02020502070401020303" pitchFamily="18" charset="0"/>
            </a:rPr>
            <a:t>nd</a:t>
          </a:r>
          <a:r>
            <a:rPr lang="en-US" sz="1500" b="1" dirty="0">
              <a:solidFill>
                <a:srgbClr val="FF0000"/>
              </a:solidFill>
              <a:latin typeface="Lucida Calligraphy" panose="03010101010101010101" pitchFamily="66" charset="0"/>
              <a:ea typeface="Baskerville" panose="02020502070401020303" pitchFamily="18" charset="0"/>
            </a:rPr>
            <a:t> Match</a:t>
          </a: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/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/>
        </a:p>
      </dgm:t>
    </dgm:pt>
    <dgm:pt modelId="{0EC0C300-11E4-45CF-8418-973585107209}">
      <dgm:prSet phldr="0" custT="1"/>
      <dgm:spPr>
        <a:solidFill>
          <a:schemeClr val="bg1"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 sz="1600" b="0" i="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gm:t>
    </dgm:pt>
    <dgm:pt modelId="{1E4DD98E-100E-46B7-B24A-408BBF69E9FA}" type="parTrans" cxnId="{51563A4F-C0EB-47D6-B5BC-47A4E599AD4B}">
      <dgm:prSet/>
      <dgm:spPr/>
      <dgm:t>
        <a:bodyPr/>
        <a:lstStyle/>
        <a:p>
          <a:endParaRPr lang="en-US"/>
        </a:p>
      </dgm:t>
    </dgm:pt>
    <dgm:pt modelId="{90FAB5D1-62B3-4FF6-A07D-EE607F529C32}" type="sibTrans" cxnId="{51563A4F-C0EB-47D6-B5BC-47A4E599AD4B}">
      <dgm:prSet/>
      <dgm:spPr/>
      <dgm:t>
        <a:bodyPr/>
        <a:lstStyle/>
        <a:p>
          <a:endParaRPr lang="en-US"/>
        </a:p>
      </dgm:t>
    </dgm:pt>
    <dgm:pt modelId="{FEB4A941-E9FA-4A86-A673-85FF34B35F20}">
      <dgm:prSet phldr="0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 rtl="0"/>
          <a:endParaRPr lang="en-US" sz="1600" b="0" i="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gm:t>
    </dgm:pt>
    <dgm:pt modelId="{39522508-BC4E-4DD5-A744-AFEFFE36DB74}" type="parTrans" cxnId="{F942F56C-9025-4AA1-9B36-C5AE0A93B0F5}">
      <dgm:prSet/>
      <dgm:spPr/>
      <dgm:t>
        <a:bodyPr/>
        <a:lstStyle/>
        <a:p>
          <a:endParaRPr lang="en-US"/>
        </a:p>
      </dgm:t>
    </dgm:pt>
    <dgm:pt modelId="{97624CC8-6315-4683-B26C-C30D552DA5A6}" type="sibTrans" cxnId="{F942F56C-9025-4AA1-9B36-C5AE0A93B0F5}">
      <dgm:prSet/>
      <dgm:spPr/>
      <dgm:t>
        <a:bodyPr/>
        <a:lstStyle/>
        <a:p>
          <a:endParaRPr lang="en-US"/>
        </a:p>
      </dgm:t>
    </dgm:pt>
    <dgm:pt modelId="{A2322D3A-7AC2-4C5C-9D7E-EAB2313D47D4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1500" b="1" dirty="0">
              <a:solidFill>
                <a:srgbClr val="FF0000"/>
              </a:solidFill>
              <a:latin typeface="Lucida Calligraphy" panose="03010101010101010101" pitchFamily="66" charset="0"/>
              <a:ea typeface="Baskerville" panose="02020502070401020303" pitchFamily="18" charset="0"/>
            </a:rPr>
            <a:t>Prize Distribution</a:t>
          </a:r>
        </a:p>
      </dgm:t>
    </dgm:pt>
    <dgm:pt modelId="{4A8C15D4-B36F-4764-B4FF-F2AF790D3E17}" type="parTrans" cxnId="{179FAFCF-F878-464E-A8A6-1185EFA0E380}">
      <dgm:prSet/>
      <dgm:spPr/>
      <dgm:t>
        <a:bodyPr/>
        <a:lstStyle/>
        <a:p>
          <a:endParaRPr lang="en-US"/>
        </a:p>
      </dgm:t>
    </dgm:pt>
    <dgm:pt modelId="{84DE1C3A-3FC7-4DB3-88ED-33F65A71557A}" type="sibTrans" cxnId="{179FAFCF-F878-464E-A8A6-1185EFA0E380}">
      <dgm:prSet/>
      <dgm:spPr/>
      <dgm:t>
        <a:bodyPr/>
        <a:lstStyle/>
        <a:p>
          <a:endParaRPr lang="en-US"/>
        </a:p>
      </dgm:t>
    </dgm:pt>
    <dgm:pt modelId="{4F85505A-81B6-4FDA-A144-900B71DAD946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1500" b="1" dirty="0">
              <a:solidFill>
                <a:srgbClr val="FF0000"/>
              </a:solidFill>
              <a:latin typeface="Lucida Calligraphy" panose="03010101010101010101" pitchFamily="66" charset="0"/>
              <a:ea typeface="Baskerville" panose="02020502070401020303" pitchFamily="18" charset="0"/>
            </a:rPr>
            <a:t>Final Match</a:t>
          </a: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/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 custScaleY="100000" custLinFactNeighborX="128" custLinFactNeighborY="-65019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5" custScaleY="173526" custLinFactNeighborY="14451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 custLinFactNeighborX="93" custLinFactNeighborY="-65019">
        <dgm:presLayoutVars>
          <dgm:chMax val="0"/>
          <dgm:chPref val="0"/>
        </dgm:presLayoutVars>
      </dgm:prSet>
      <dgm:spPr>
        <a:xfrm>
          <a:off x="2159464" y="250354"/>
          <a:ext cx="2035199" cy="610559"/>
        </a:xfrm>
        <a:prstGeom prst="rect">
          <a:avLst/>
        </a:prstGeom>
      </dgm:spPr>
    </dgm:pt>
    <dgm:pt modelId="{4FEB85EB-D046-4CDB-8A62-BBCE260C4490}" type="pres">
      <dgm:prSet presAssocID="{B1AFA1AF-0FF8-45B3-A6D0-0E255A2F637D}" presName="desTx" presStyleLbl="alignAccFollowNode1" presStyleIdx="1" presStyleCnt="5" custScaleY="173526" custLinFactNeighborY="14451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 custLinFactNeighborX="93" custLinFactNeighborY="-65019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5" custScaleY="173526" custLinFactNeighborY="14451">
        <dgm:presLayoutVars/>
      </dgm:prSet>
      <dgm:spPr/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 custLinFactNeighborX="93" custLinFactNeighborY="-65019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3" presStyleCnt="5" custScaleY="173526" custLinFactNeighborY="14451">
        <dgm:presLayoutVars/>
      </dgm:prSet>
      <dgm:spPr/>
    </dgm:pt>
    <dgm:pt modelId="{D0DC94A3-770A-4810-A89A-7DB7918862F6}" type="pres">
      <dgm:prSet presAssocID="{68F74A88-49DC-44B1-BC0D-220A7B97601C}" presName="space" presStyleCnt="0"/>
      <dgm:spPr/>
    </dgm:pt>
    <dgm:pt modelId="{647B2244-AC3A-441A-A6FB-6136FA04F429}" type="pres">
      <dgm:prSet presAssocID="{A2322D3A-7AC2-4C5C-9D7E-EAB2313D47D4}" presName="composite" presStyleCnt="0"/>
      <dgm:spPr/>
    </dgm:pt>
    <dgm:pt modelId="{59606EB9-9F10-4D12-A33F-A242FDCC0D0F}" type="pres">
      <dgm:prSet presAssocID="{A2322D3A-7AC2-4C5C-9D7E-EAB2313D47D4}" presName="parTx" presStyleLbl="alignNode1" presStyleIdx="4" presStyleCnt="5" custLinFactNeighborX="-128" custLinFactNeighborY="-65019">
        <dgm:presLayoutVars>
          <dgm:chMax val="0"/>
          <dgm:chPref val="0"/>
        </dgm:presLayoutVars>
      </dgm:prSet>
      <dgm:spPr/>
    </dgm:pt>
    <dgm:pt modelId="{C8429E68-36DD-4F6A-A2F4-7CCDADCEFAD1}" type="pres">
      <dgm:prSet presAssocID="{A2322D3A-7AC2-4C5C-9D7E-EAB2313D47D4}" presName="desTx" presStyleLbl="alignAccFollowNode1" presStyleIdx="4" presStyleCnt="5" custScaleX="99917" custScaleY="173186" custLinFactNeighborY="14451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C54EA6C2-0E6B-42D8-9A4A-4456127A91A8}" type="presOf" srcId="{A2322D3A-7AC2-4C5C-9D7E-EAB2313D47D4}" destId="{59606EB9-9F10-4D12-A33F-A242FDCC0D0F}" srcOrd="0" destOrd="0" presId="urn:microsoft.com/office/officeart/2016/7/layout/HorizontalActionList"/>
    <dgm:cxn modelId="{E339F9C8-AD35-4E33-9434-788C81500EB2}" type="presOf" srcId="{8FE81FEC-2664-411F-AEB3-065F29F52751}" destId="{C8429E68-36DD-4F6A-A2F4-7CCDADCEFAD1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FD5AD2F1-E5D1-4359-99EB-D3225676DF7F}" type="presParOf" srcId="{E4B4F7C4-5024-45F0-9FD7-C5068A1AE6C4}" destId="{D0DC94A3-770A-4810-A89A-7DB7918862F6}" srcOrd="7" destOrd="0" presId="urn:microsoft.com/office/officeart/2016/7/layout/HorizontalActionList"/>
    <dgm:cxn modelId="{2608DA2F-9259-4A20-98D1-9A5F5780B66F}" type="presParOf" srcId="{E4B4F7C4-5024-45F0-9FD7-C5068A1AE6C4}" destId="{647B2244-AC3A-441A-A6FB-6136FA04F429}" srcOrd="8" destOrd="0" presId="urn:microsoft.com/office/officeart/2016/7/layout/HorizontalActionList"/>
    <dgm:cxn modelId="{F55613FD-292F-4CCF-A44A-E9FC24D70E0E}" type="presParOf" srcId="{647B2244-AC3A-441A-A6FB-6136FA04F429}" destId="{59606EB9-9F10-4D12-A33F-A242FDCC0D0F}" srcOrd="0" destOrd="0" presId="urn:microsoft.com/office/officeart/2016/7/layout/HorizontalActionList"/>
    <dgm:cxn modelId="{7B4FE576-C66F-4D92-B6AC-DA1D068316E4}" type="presParOf" srcId="{647B2244-AC3A-441A-A6FB-6136FA04F429}" destId="{C8429E68-36DD-4F6A-A2F4-7CCDADCEFAD1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19080" y="198206"/>
          <a:ext cx="2035199" cy="610559"/>
        </a:xfrm>
        <a:prstGeom prst="rect">
          <a:avLst/>
        </a:prstGeom>
        <a:solidFill>
          <a:schemeClr val="accent2"/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826" tIns="160826" rIns="160826" bIns="160826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FF0000"/>
              </a:solidFill>
              <a:latin typeface="Lucida Calligraphy" panose="03010101010101010101" pitchFamily="66" charset="0"/>
              <a:ea typeface="Baskerville" panose="02020502070401020303" pitchFamily="18" charset="0"/>
            </a:rPr>
            <a:t>Inauguration &amp; Toss</a:t>
          </a:r>
        </a:p>
      </dsp:txBody>
      <dsp:txXfrm>
        <a:off x="19080" y="198206"/>
        <a:ext cx="2035199" cy="610559"/>
      </dsp:txXfrm>
    </dsp:sp>
    <dsp:sp modelId="{22359DD7-1BFB-4900-BAE6-6084F2F57988}">
      <dsp:nvSpPr>
        <dsp:cNvPr id="0" name=""/>
        <dsp:cNvSpPr/>
      </dsp:nvSpPr>
      <dsp:spPr>
        <a:xfrm>
          <a:off x="16475" y="739238"/>
          <a:ext cx="2035199" cy="3628148"/>
        </a:xfrm>
        <a:prstGeom prst="rect">
          <a:avLst/>
        </a:prstGeom>
        <a:solidFill>
          <a:schemeClr val="bg1">
            <a:alpha val="9000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032" tIns="201032" rIns="201032" bIns="20103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i="0" kern="1200" dirty="0">
            <a:solidFill>
              <a:schemeClr val="tx1"/>
            </a:solidFill>
            <a:latin typeface="Lucida Calligraphy" panose="03010101010101010101" pitchFamily="66" charset="0"/>
            <a:cs typeface="Gill Sans Light" panose="020B0302020104020203" pitchFamily="34" charset="-79"/>
          </a:endParaRPr>
        </a:p>
      </dsp:txBody>
      <dsp:txXfrm>
        <a:off x="16475" y="739238"/>
        <a:ext cx="2035199" cy="3628148"/>
      </dsp:txXfrm>
    </dsp:sp>
    <dsp:sp modelId="{C4F84DEA-2002-4D32-8E80-70EEE05E345A}">
      <dsp:nvSpPr>
        <dsp:cNvPr id="0" name=""/>
        <dsp:cNvSpPr/>
      </dsp:nvSpPr>
      <dsp:spPr>
        <a:xfrm>
          <a:off x="2161357" y="198206"/>
          <a:ext cx="2035199" cy="610559"/>
        </a:xfrm>
        <a:prstGeom prst="rect">
          <a:avLst/>
        </a:prstGeom>
        <a:solidFill>
          <a:srgbClr val="C1B56B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826" tIns="160826" rIns="160826" bIns="16082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FF0000"/>
              </a:solidFill>
              <a:latin typeface="Lucida Calligraphy" panose="03010101010101010101" pitchFamily="66" charset="0"/>
              <a:ea typeface="Baskerville" panose="02020502070401020303" pitchFamily="18" charset="0"/>
            </a:rPr>
            <a:t>1</a:t>
          </a:r>
          <a:r>
            <a:rPr lang="en-US" sz="1500" b="1" kern="1200" baseline="30000" dirty="0">
              <a:solidFill>
                <a:srgbClr val="FF0000"/>
              </a:solidFill>
              <a:latin typeface="Lucida Calligraphy" panose="03010101010101010101" pitchFamily="66" charset="0"/>
              <a:ea typeface="Baskerville" panose="02020502070401020303" pitchFamily="18" charset="0"/>
            </a:rPr>
            <a:t>ST</a:t>
          </a:r>
          <a:r>
            <a:rPr lang="en-US" sz="1500" b="1" kern="1200" dirty="0">
              <a:solidFill>
                <a:srgbClr val="FF0000"/>
              </a:solidFill>
              <a:latin typeface="Lucida Calligraphy" panose="03010101010101010101" pitchFamily="66" charset="0"/>
              <a:ea typeface="Baskerville" panose="02020502070401020303" pitchFamily="18" charset="0"/>
            </a:rPr>
            <a:t> Match</a:t>
          </a:r>
        </a:p>
      </dsp:txBody>
      <dsp:txXfrm>
        <a:off x="2161357" y="198206"/>
        <a:ext cx="2035199" cy="610559"/>
      </dsp:txXfrm>
    </dsp:sp>
    <dsp:sp modelId="{4FEB85EB-D046-4CDB-8A62-BBCE260C4490}">
      <dsp:nvSpPr>
        <dsp:cNvPr id="0" name=""/>
        <dsp:cNvSpPr/>
      </dsp:nvSpPr>
      <dsp:spPr>
        <a:xfrm>
          <a:off x="2159464" y="739238"/>
          <a:ext cx="2035199" cy="3628148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032" tIns="201032" rIns="201032" bIns="201032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i="0" kern="120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sp:txBody>
      <dsp:txXfrm>
        <a:off x="2159464" y="739238"/>
        <a:ext cx="2035199" cy="3628148"/>
      </dsp:txXfrm>
    </dsp:sp>
    <dsp:sp modelId="{49B7F8FA-D256-41EF-9327-52A3551D9A60}">
      <dsp:nvSpPr>
        <dsp:cNvPr id="0" name=""/>
        <dsp:cNvSpPr/>
      </dsp:nvSpPr>
      <dsp:spPr>
        <a:xfrm>
          <a:off x="4304345" y="198206"/>
          <a:ext cx="2035199" cy="610559"/>
        </a:xfrm>
        <a:prstGeom prst="rect">
          <a:avLst/>
        </a:prstGeom>
        <a:solidFill>
          <a:schemeClr val="accent2"/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826" tIns="160826" rIns="160826" bIns="16082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FF0000"/>
              </a:solidFill>
              <a:latin typeface="Lucida Calligraphy" panose="03010101010101010101" pitchFamily="66" charset="0"/>
              <a:ea typeface="Baskerville" panose="02020502070401020303" pitchFamily="18" charset="0"/>
            </a:rPr>
            <a:t>2</a:t>
          </a:r>
          <a:r>
            <a:rPr lang="en-US" sz="1500" b="1" kern="1200" baseline="30000" dirty="0">
              <a:solidFill>
                <a:srgbClr val="FF0000"/>
              </a:solidFill>
              <a:latin typeface="Lucida Calligraphy" panose="03010101010101010101" pitchFamily="66" charset="0"/>
              <a:ea typeface="Baskerville" panose="02020502070401020303" pitchFamily="18" charset="0"/>
            </a:rPr>
            <a:t>nd</a:t>
          </a:r>
          <a:r>
            <a:rPr lang="en-US" sz="1500" b="1" kern="1200" dirty="0">
              <a:solidFill>
                <a:srgbClr val="FF0000"/>
              </a:solidFill>
              <a:latin typeface="Lucida Calligraphy" panose="03010101010101010101" pitchFamily="66" charset="0"/>
              <a:ea typeface="Baskerville" panose="02020502070401020303" pitchFamily="18" charset="0"/>
            </a:rPr>
            <a:t> Match</a:t>
          </a:r>
        </a:p>
      </dsp:txBody>
      <dsp:txXfrm>
        <a:off x="4304345" y="198206"/>
        <a:ext cx="2035199" cy="610559"/>
      </dsp:txXfrm>
    </dsp:sp>
    <dsp:sp modelId="{6B5FE59C-B471-448A-AA7A-B526DCC4D4CA}">
      <dsp:nvSpPr>
        <dsp:cNvPr id="0" name=""/>
        <dsp:cNvSpPr/>
      </dsp:nvSpPr>
      <dsp:spPr>
        <a:xfrm>
          <a:off x="4302453" y="739238"/>
          <a:ext cx="2035199" cy="3628148"/>
        </a:xfrm>
        <a:prstGeom prst="rect">
          <a:avLst/>
        </a:prstGeom>
        <a:solidFill>
          <a:schemeClr val="bg1">
            <a:alpha val="9000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032" tIns="201032" rIns="201032" bIns="20103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i="0" kern="120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sp:txBody>
      <dsp:txXfrm>
        <a:off x="4302453" y="739238"/>
        <a:ext cx="2035199" cy="3628148"/>
      </dsp:txXfrm>
    </dsp:sp>
    <dsp:sp modelId="{4132ECB1-6BEF-4935-AFA3-B2EAA48FDE7E}">
      <dsp:nvSpPr>
        <dsp:cNvPr id="0" name=""/>
        <dsp:cNvSpPr/>
      </dsp:nvSpPr>
      <dsp:spPr>
        <a:xfrm>
          <a:off x="6447334" y="198206"/>
          <a:ext cx="2035199" cy="610559"/>
        </a:xfrm>
        <a:prstGeom prst="rect">
          <a:avLst/>
        </a:prstGeom>
        <a:solidFill>
          <a:schemeClr val="accent2"/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826" tIns="160826" rIns="160826" bIns="16082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FF0000"/>
              </a:solidFill>
              <a:latin typeface="Lucida Calligraphy" panose="03010101010101010101" pitchFamily="66" charset="0"/>
              <a:ea typeface="Baskerville" panose="02020502070401020303" pitchFamily="18" charset="0"/>
            </a:rPr>
            <a:t>Final Match</a:t>
          </a:r>
        </a:p>
      </dsp:txBody>
      <dsp:txXfrm>
        <a:off x="6447334" y="198206"/>
        <a:ext cx="2035199" cy="610559"/>
      </dsp:txXfrm>
    </dsp:sp>
    <dsp:sp modelId="{C42A8BDE-B838-475D-AFDE-17B60D744AB6}">
      <dsp:nvSpPr>
        <dsp:cNvPr id="0" name=""/>
        <dsp:cNvSpPr/>
      </dsp:nvSpPr>
      <dsp:spPr>
        <a:xfrm>
          <a:off x="6445441" y="739238"/>
          <a:ext cx="2035199" cy="3628148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032" tIns="201032" rIns="201032" bIns="201032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i="0" kern="120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sp:txBody>
      <dsp:txXfrm>
        <a:off x="6445441" y="739238"/>
        <a:ext cx="2035199" cy="3628148"/>
      </dsp:txXfrm>
    </dsp:sp>
    <dsp:sp modelId="{59606EB9-9F10-4D12-A33F-A242FDCC0D0F}">
      <dsp:nvSpPr>
        <dsp:cNvPr id="0" name=""/>
        <dsp:cNvSpPr/>
      </dsp:nvSpPr>
      <dsp:spPr>
        <a:xfrm>
          <a:off x="8585825" y="198206"/>
          <a:ext cx="2035199" cy="610559"/>
        </a:xfrm>
        <a:prstGeom prst="rect">
          <a:avLst/>
        </a:prstGeom>
        <a:solidFill>
          <a:schemeClr val="accent2"/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826" tIns="160826" rIns="160826" bIns="16082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FF0000"/>
              </a:solidFill>
              <a:latin typeface="Lucida Calligraphy" panose="03010101010101010101" pitchFamily="66" charset="0"/>
              <a:ea typeface="Baskerville" panose="02020502070401020303" pitchFamily="18" charset="0"/>
            </a:rPr>
            <a:t>Prize Distribution</a:t>
          </a:r>
        </a:p>
      </dsp:txBody>
      <dsp:txXfrm>
        <a:off x="8585825" y="198206"/>
        <a:ext cx="2035199" cy="610559"/>
      </dsp:txXfrm>
    </dsp:sp>
    <dsp:sp modelId="{C8429E68-36DD-4F6A-A2F4-7CCDADCEFAD1}">
      <dsp:nvSpPr>
        <dsp:cNvPr id="0" name=""/>
        <dsp:cNvSpPr/>
      </dsp:nvSpPr>
      <dsp:spPr>
        <a:xfrm>
          <a:off x="8589275" y="742792"/>
          <a:ext cx="2033510" cy="3621039"/>
        </a:xfrm>
        <a:prstGeom prst="rect">
          <a:avLst/>
        </a:prstGeom>
        <a:solidFill>
          <a:schemeClr val="bg1">
            <a:alpha val="9000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032" tIns="201032" rIns="201032" bIns="201032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i="0" kern="120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sp:txBody>
      <dsp:txXfrm>
        <a:off x="8589275" y="742792"/>
        <a:ext cx="2033510" cy="36210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FF276921-8F42-4287-9D59-09A472FF1D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DA17B1B-0721-4382-BE2E-B3BC3E474EEA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40FC86-EDD1-434B-A58C-99A32EDAC3B0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8A88918-1E22-4610-970E-7184379300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D6B6101-EC52-4735-A027-8E20A6941A0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C09DF4BB-41C9-41A5-81EF-0475BE83D4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410AB9-21F6-4E50-B8A6-82A3E018E9F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52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54463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95136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6681280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782721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84169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277971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01046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96093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084652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074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40542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972480-49B6-4839-8E54-95EA5CBA31C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6796DF-9CEE-422B-9C2E-6527C51A9F3B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A30FDEB6-0732-4E11-BBAC-EC9E611F2C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58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46888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CC25E-8E6D-4D5C-915D-54D1A8A3E297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FAD54-400C-4647-B568-DDD6AD21F128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9C41409-1CB1-447C-9616-BDF504440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67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478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53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546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084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  <p:sldLayoutId id="2147483894" r:id="rId18"/>
    <p:sldLayoutId id="2147483652" r:id="rId19"/>
    <p:sldLayoutId id="2147483654" r:id="rId20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@nbjparishsport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48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42" Type="http://schemas.openxmlformats.org/officeDocument/2006/relationships/image" Target="../media/image51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47.png"/><Relationship Id="rId2" Type="http://schemas.openxmlformats.org/officeDocument/2006/relationships/diagramData" Target="../diagrams/data1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41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hdphoto" Target="../media/hdphoto1.wdp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png"/><Relationship Id="rId40" Type="http://schemas.openxmlformats.org/officeDocument/2006/relationships/image" Target="../media/image49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image" Target="../media/image21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0.png"/><Relationship Id="rId14" Type="http://schemas.microsoft.com/office/2007/relationships/hdphoto" Target="../media/hdphoto2.wdp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Relationship Id="rId43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@nbjparishsports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E719901-0E80-462A-93F2-A710F2ED232C}"/>
              </a:ext>
            </a:extLst>
          </p:cNvPr>
          <p:cNvGrpSpPr/>
          <p:nvPr/>
        </p:nvGrpSpPr>
        <p:grpSpPr>
          <a:xfrm>
            <a:off x="3600246" y="904187"/>
            <a:ext cx="8021727" cy="5598574"/>
            <a:chOff x="3600246" y="904187"/>
            <a:chExt cx="8021727" cy="55985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A566BB-C70B-41EF-B312-24ACC9F99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7482" y="904187"/>
              <a:ext cx="937157" cy="695588"/>
            </a:xfrm>
            <a:prstGeom prst="roundRect">
              <a:avLst>
                <a:gd name="adj" fmla="val 16667"/>
              </a:avLst>
            </a:prstGeom>
            <a:ln>
              <a:solidFill>
                <a:srgbClr val="FFC000"/>
              </a:solidFill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3BC4161-C5AC-4040-96BE-A8DE9FBA98BD}"/>
                </a:ext>
              </a:extLst>
            </p:cNvPr>
            <p:cNvSpPr txBox="1">
              <a:spLocks/>
            </p:cNvSpPr>
            <p:nvPr/>
          </p:nvSpPr>
          <p:spPr>
            <a:xfrm>
              <a:off x="3663326" y="1675821"/>
              <a:ext cx="4682841" cy="10885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kern="1200">
                  <a:solidFill>
                    <a:schemeClr val="accent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6000" b="1" dirty="0">
                  <a:solidFill>
                    <a:srgbClr val="92D050"/>
                  </a:solidFill>
                  <a:latin typeface="Monotype Corsiva" panose="03010101010201010101" pitchFamily="66" charset="0"/>
                </a:rPr>
                <a:t>INVITATION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4D7481-48CE-42EC-A13C-C60AC05BC7C7}"/>
                </a:ext>
              </a:extLst>
            </p:cNvPr>
            <p:cNvSpPr txBox="1"/>
            <p:nvPr/>
          </p:nvSpPr>
          <p:spPr>
            <a:xfrm>
              <a:off x="3600246" y="2394109"/>
              <a:ext cx="528861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3200" b="1" dirty="0">
                  <a:solidFill>
                    <a:srgbClr val="FF0000"/>
                  </a:solidFill>
                  <a:latin typeface="Rastanty Cortez" panose="02000506000000020003" pitchFamily="2" charset="0"/>
                </a:rPr>
                <a:t>We cordially invite you to honor your presence for the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5ED689-AA19-4D96-B920-69C498942488}"/>
                </a:ext>
              </a:extLst>
            </p:cNvPr>
            <p:cNvSpPr txBox="1"/>
            <p:nvPr/>
          </p:nvSpPr>
          <p:spPr>
            <a:xfrm>
              <a:off x="3663326" y="2807470"/>
              <a:ext cx="581181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4800" b="1" dirty="0">
                  <a:latin typeface="Rastanty Cortez" panose="02000506000000020003" pitchFamily="2" charset="0"/>
                </a:rPr>
                <a:t>NBJ Parish Cricket Tournament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DA343F-B6E2-4063-8966-83E78FD3EB6E}"/>
                </a:ext>
              </a:extLst>
            </p:cNvPr>
            <p:cNvSpPr txBox="1"/>
            <p:nvPr/>
          </p:nvSpPr>
          <p:spPr>
            <a:xfrm>
              <a:off x="5110548" y="3332244"/>
              <a:ext cx="291737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5400" b="1" dirty="0">
                  <a:solidFill>
                    <a:srgbClr val="FFFF00"/>
                  </a:solidFill>
                  <a:latin typeface="Rastanty Cortez" panose="02000506000000020003" pitchFamily="2" charset="0"/>
                </a:rPr>
                <a:t>4</a:t>
              </a:r>
              <a:r>
                <a:rPr lang="en-US" sz="5400" b="1" baseline="30000" dirty="0">
                  <a:solidFill>
                    <a:srgbClr val="FFFF00"/>
                  </a:solidFill>
                  <a:latin typeface="Rastanty Cortez" panose="02000506000000020003" pitchFamily="2" charset="0"/>
                </a:rPr>
                <a:t>th</a:t>
              </a:r>
              <a:r>
                <a:rPr lang="en-US" sz="5400" b="1" dirty="0">
                  <a:solidFill>
                    <a:srgbClr val="FFFF00"/>
                  </a:solidFill>
                  <a:latin typeface="Rastanty Cortez" panose="02000506000000020003" pitchFamily="2" charset="0"/>
                </a:rPr>
                <a:t> Edition…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E746D8-7525-4516-BA10-177B0A6DEDA3}"/>
                </a:ext>
              </a:extLst>
            </p:cNvPr>
            <p:cNvSpPr txBox="1"/>
            <p:nvPr/>
          </p:nvSpPr>
          <p:spPr>
            <a:xfrm>
              <a:off x="3829403" y="4255574"/>
              <a:ext cx="4580708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spcAft>
                  <a:spcPts val="600"/>
                </a:spcAft>
                <a:defRPr sz="3200">
                  <a:solidFill>
                    <a:schemeClr val="bg2">
                      <a:lumMod val="20000"/>
                      <a:lumOff val="80000"/>
                    </a:schemeClr>
                  </a:solidFill>
                  <a:latin typeface="Rastanty Cortez" panose="02000506000000020003" pitchFamily="2" charset="0"/>
                </a:defRPr>
              </a:lvl1pPr>
            </a:lstStyle>
            <a:p>
              <a:pPr algn="ctr"/>
              <a:r>
                <a:rPr lang="en-US" sz="3000" b="1" dirty="0">
                  <a:solidFill>
                    <a:srgbClr val="FF0000"/>
                  </a:solidFill>
                </a:rPr>
                <a:t>On Saturday 14th January 2023, </a:t>
              </a:r>
              <a:r>
                <a:rPr lang="en-US" sz="3000" b="1" dirty="0">
                  <a:solidFill>
                    <a:srgbClr val="FFFF00"/>
                  </a:solidFill>
                  <a:latin typeface="French Script MT" panose="03020402040607040605" pitchFamily="66" charset="0"/>
                </a:rPr>
                <a:t>7.00</a:t>
              </a:r>
              <a:r>
                <a:rPr lang="en-US" sz="3000" b="1" dirty="0">
                  <a:solidFill>
                    <a:srgbClr val="FFFF00"/>
                  </a:solidFill>
                </a:rPr>
                <a:t> </a:t>
              </a:r>
              <a:r>
                <a:rPr lang="en-US" sz="3000" b="1" dirty="0">
                  <a:solidFill>
                    <a:srgbClr val="FF0000"/>
                  </a:solidFill>
                </a:rPr>
                <a:t>AM onwards @ KCR Cricket Grounds, Ghatupally, Maheshwaram</a:t>
              </a:r>
              <a:r>
                <a:rPr lang="en-US" sz="3000" dirty="0">
                  <a:solidFill>
                    <a:schemeClr val="tx1"/>
                  </a:solidFill>
                </a:rPr>
                <a:t>.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B02B69-E3CE-4208-A800-6C043306E3B4}"/>
                </a:ext>
              </a:extLst>
            </p:cNvPr>
            <p:cNvSpPr txBox="1"/>
            <p:nvPr/>
          </p:nvSpPr>
          <p:spPr>
            <a:xfrm>
              <a:off x="8799013" y="5256266"/>
              <a:ext cx="2822960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spcAft>
                  <a:spcPts val="600"/>
                </a:spcAft>
                <a:defRPr sz="3200">
                  <a:solidFill>
                    <a:schemeClr val="bg2">
                      <a:lumMod val="20000"/>
                      <a:lumOff val="80000"/>
                    </a:schemeClr>
                  </a:solidFill>
                  <a:latin typeface="Rastanty Cortez" panose="02000506000000020003" pitchFamily="2" charset="0"/>
                </a:defRPr>
              </a:lvl1pPr>
            </a:lstStyle>
            <a:p>
              <a:pPr algn="ctr"/>
              <a:r>
                <a:rPr lang="en-US" sz="3000" b="1" dirty="0">
                  <a:solidFill>
                    <a:srgbClr val="FFC000"/>
                  </a:solidFill>
                </a:rPr>
                <a:t>By</a:t>
              </a:r>
            </a:p>
            <a:p>
              <a:pPr algn="ctr"/>
              <a:r>
                <a:rPr lang="en-US" sz="4000" b="1" dirty="0">
                  <a:solidFill>
                    <a:srgbClr val="FFFF00"/>
                  </a:solidFill>
                </a:rPr>
                <a:t>Organizing Committee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2C27C35-E6AD-4D7A-A9B5-C1D98BA8E11F}"/>
              </a:ext>
            </a:extLst>
          </p:cNvPr>
          <p:cNvSpPr txBox="1"/>
          <p:nvPr/>
        </p:nvSpPr>
        <p:spPr>
          <a:xfrm>
            <a:off x="-121921" y="5029074"/>
            <a:ext cx="261257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3200">
                <a:solidFill>
                  <a:schemeClr val="bg2">
                    <a:lumMod val="20000"/>
                    <a:lumOff val="80000"/>
                  </a:schemeClr>
                </a:solidFill>
                <a:latin typeface="Rastanty Cortez" panose="02000506000000020003" pitchFamily="2" charset="0"/>
              </a:defRPr>
            </a:lvl1pPr>
          </a:lstStyle>
          <a:p>
            <a:pPr algn="ctr"/>
            <a:r>
              <a:rPr lang="en-US" sz="14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Pls support, share and  </a:t>
            </a:r>
          </a:p>
          <a:p>
            <a:pPr algn="ctr"/>
            <a:endParaRPr lang="en-US" sz="1400" b="1" dirty="0">
              <a:solidFill>
                <a:schemeClr val="bg1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04426E-EE6E-41CF-A7E7-E7FE481C5E51}"/>
              </a:ext>
            </a:extLst>
          </p:cNvPr>
          <p:cNvSpPr txBox="1"/>
          <p:nvPr/>
        </p:nvSpPr>
        <p:spPr>
          <a:xfrm>
            <a:off x="87926" y="5145042"/>
            <a:ext cx="360024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3200">
                <a:solidFill>
                  <a:schemeClr val="bg2">
                    <a:lumMod val="20000"/>
                    <a:lumOff val="80000"/>
                  </a:schemeClr>
                </a:solidFill>
                <a:latin typeface="Rastanty Cortez" panose="02000506000000020003" pitchFamily="2" charset="0"/>
              </a:defRPr>
            </a:lvl1pPr>
          </a:lstStyle>
          <a:p>
            <a:endParaRPr lang="en-US" sz="1200" dirty="0">
              <a:solidFill>
                <a:srgbClr val="FFFF00"/>
              </a:solidFill>
              <a:latin typeface="Lucida Calligraphy" panose="03010101010101010101" pitchFamily="66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200" dirty="0">
                <a:solidFill>
                  <a:srgbClr val="FFFF00"/>
                </a:solidFill>
                <a:latin typeface="Lucida Calligraphy" panose="03010101010101010101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https://youtube.com/@nbjparishsports</a:t>
            </a:r>
            <a:endParaRPr lang="en-US" sz="1200" dirty="0">
              <a:solidFill>
                <a:srgbClr val="FFFF00"/>
              </a:solidFill>
              <a:latin typeface="Lucida Calligraphy" panose="03010101010101010101" pitchFamily="66" charset="0"/>
            </a:endParaRPr>
          </a:p>
          <a:p>
            <a:endParaRPr lang="en-US" sz="1200" dirty="0">
              <a:solidFill>
                <a:srgbClr val="FFFF00"/>
              </a:solidFill>
              <a:latin typeface="Lucida Calligraphy" panose="03010101010101010101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F6FBF-7B06-4AF5-BE71-D8F32C80A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930" y="5055466"/>
            <a:ext cx="677944" cy="23467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CCF29C-C618-4F6F-8BDE-F9CF302B0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20" y="5812619"/>
            <a:ext cx="1324103" cy="8002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B5DC-8C2B-5750-6E12-9A35C0FF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F5CF3F-E5EF-5769-3F83-24ADB4412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Mirjam Nilsson​</a:t>
            </a:r>
          </a:p>
          <a:p>
            <a:r>
              <a:rPr lang="en-US" dirty="0"/>
              <a:t>mirjam@contoso.com</a:t>
            </a:r>
          </a:p>
          <a:p>
            <a:r>
              <a:rPr lang="en-US" dirty="0"/>
              <a:t>www.contoso.com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34C3FE-9A10-4D3C-99A9-76B8B2356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04" y="172785"/>
            <a:ext cx="11521991" cy="6512429"/>
          </a:xfrm>
          <a:prstGeom prst="rect">
            <a:avLst/>
          </a:prstGeom>
          <a:ln w="2286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DC4AE-C2C4-A814-CC59-BD002AEF4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340" y="771338"/>
            <a:ext cx="4527405" cy="108093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Lucida Calligraphy" panose="03010101010101010101" pitchFamily="66" charset="0"/>
              </a:rPr>
              <a:t>Agenda</a:t>
            </a:r>
            <a:r>
              <a:rPr lang="en-US" sz="4800" dirty="0">
                <a:solidFill>
                  <a:srgbClr val="FF0000"/>
                </a:solidFill>
                <a:latin typeface="Baskerville Old Face" panose="02020602080505020303" pitchFamily="18" charset="77"/>
              </a:rPr>
              <a:t> </a:t>
            </a:r>
            <a:endParaRPr lang="en-US" sz="4800" dirty="0">
              <a:solidFill>
                <a:srgbClr val="FF0000"/>
              </a:solidFill>
            </a:endParaRPr>
          </a:p>
        </p:txBody>
      </p:sp>
      <p:graphicFrame>
        <p:nvGraphicFramePr>
          <p:cNvPr id="7" name="Content Placeholder 3" descr="Timeline Placeholder ">
            <a:extLst>
              <a:ext uri="{FF2B5EF4-FFF2-40B4-BE49-F238E27FC236}">
                <a16:creationId xmlns:a16="http://schemas.microsoft.com/office/drawing/2014/main" id="{C1D7FEFA-7A16-2FA3-C133-D72EC12F24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5945561"/>
              </p:ext>
            </p:extLst>
          </p:nvPr>
        </p:nvGraphicFramePr>
        <p:xfrm>
          <a:off x="732324" y="2280372"/>
          <a:ext cx="10640106" cy="4502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F984034D-9776-4D45-A493-D320B516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3674" y="670715"/>
            <a:ext cx="1595003" cy="121003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NBJ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effectLst/>
                <a:latin typeface="Monotype Corsiva" panose="03010101010201010101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Cricket</a:t>
            </a:r>
            <a:r>
              <a:rPr lang="en-US" dirty="0">
                <a:effectLst/>
                <a:latin typeface="Monotype Corsiva" panose="03010101010201010101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2DACA-6E86-438F-A0C0-FECA4917F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62" y="4817349"/>
            <a:ext cx="1746884" cy="14750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951C1-201E-466B-A1F4-C307BB47C4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6191" y="755242"/>
            <a:ext cx="1311026" cy="989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0C560F-1565-4317-BE4F-2E2D907876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3940" y="3484771"/>
            <a:ext cx="1140883" cy="969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DC93359-8480-4A86-AEAF-98CEE5B1772F}"/>
              </a:ext>
            </a:extLst>
          </p:cNvPr>
          <p:cNvSpPr txBox="1">
            <a:spLocks/>
          </p:cNvSpPr>
          <p:nvPr/>
        </p:nvSpPr>
        <p:spPr>
          <a:xfrm>
            <a:off x="3350542" y="4622979"/>
            <a:ext cx="951724" cy="4051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  <a:latin typeface="Lucida Calligraphy" panose="03010101010101010101" pitchFamily="66" charset="0"/>
              </a:rPr>
              <a:t>VS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972223-0C48-485F-BA22-3FB2D62B21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000" b="93500" l="7254" r="90674">
                        <a14:foregroundMark x1="12953" y1="82500" x2="13990" y2="57500"/>
                        <a14:foregroundMark x1="39378" y1="93500" x2="72539" y2="87000"/>
                        <a14:foregroundMark x1="72539" y1="87000" x2="72539" y2="87000"/>
                        <a14:foregroundMark x1="88601" y1="61500" x2="90674" y2="26500"/>
                        <a14:foregroundMark x1="14508" y1="54000" x2="9845" y2="27000"/>
                        <a14:foregroundMark x1="9845" y1="27000" x2="28497" y2="21000"/>
                        <a14:foregroundMark x1="9326" y1="29000" x2="12953" y2="49500"/>
                        <a14:foregroundMark x1="8290" y1="45500" x2="8290" y2="32000"/>
                        <a14:foregroundMark x1="45078" y1="18500" x2="53886" y2="7000"/>
                        <a14:foregroundMark x1="45078" y1="4000" x2="56477" y2="4000"/>
                        <a14:foregroundMark x1="9326" y1="77500" x2="7254" y2="6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3426" y="5115112"/>
            <a:ext cx="997216" cy="10332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749F535-2974-4667-A4B1-5137AAC8ED57}"/>
              </a:ext>
            </a:extLst>
          </p:cNvPr>
          <p:cNvSpPr txBox="1">
            <a:spLocks/>
          </p:cNvSpPr>
          <p:nvPr/>
        </p:nvSpPr>
        <p:spPr>
          <a:xfrm>
            <a:off x="587426" y="4171793"/>
            <a:ext cx="2280558" cy="523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b="1" i="0" dirty="0">
                <a:solidFill>
                  <a:srgbClr val="FFFF00"/>
                </a:solidFill>
                <a:latin typeface="Lucida Calligraphy" panose="03010101010101010101" pitchFamily="66" charset="0"/>
                <a:cs typeface="Gill Sans Light" panose="020B0302020104020203" pitchFamily="34" charset="-79"/>
              </a:rPr>
              <a:t>Rev.Fr.K.Sleeva Reddy </a:t>
            </a:r>
          </a:p>
          <a:p>
            <a:pPr marL="0" indent="0" algn="ctr">
              <a:buNone/>
            </a:pPr>
            <a:endParaRPr lang="en-US" sz="1500" dirty="0">
              <a:latin typeface="Lucida Calligraphy" panose="03010101010101010101" pitchFamily="66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359C4B5-11E8-4220-AD55-AE3D0FF0D342}"/>
              </a:ext>
            </a:extLst>
          </p:cNvPr>
          <p:cNvSpPr txBox="1">
            <a:spLocks/>
          </p:cNvSpPr>
          <p:nvPr/>
        </p:nvSpPr>
        <p:spPr>
          <a:xfrm>
            <a:off x="586932" y="3150692"/>
            <a:ext cx="2174408" cy="6472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en-US" sz="2000" b="0" i="0" dirty="0">
                <a:solidFill>
                  <a:schemeClr val="tx1"/>
                </a:solidFill>
                <a:latin typeface="Lucida Calligraphy" panose="03010101010101010101" pitchFamily="66" charset="0"/>
                <a:cs typeface="Gill Sans Light" panose="020B0302020104020203" pitchFamily="34" charset="-79"/>
              </a:rPr>
              <a:t>@ 7.00 AM </a:t>
            </a:r>
          </a:p>
          <a:p>
            <a:pPr marL="0" lvl="0" indent="0" algn="ctr">
              <a:buNone/>
            </a:pPr>
            <a:r>
              <a:rPr lang="en-US" sz="2000" b="0" i="0" dirty="0">
                <a:solidFill>
                  <a:schemeClr val="tx1"/>
                </a:solidFill>
                <a:latin typeface="Lucida Calligraphy" panose="03010101010101010101" pitchFamily="66" charset="0"/>
                <a:cs typeface="Gill Sans Light" panose="020B0302020104020203" pitchFamily="34" charset="-79"/>
              </a:rPr>
              <a:t>By </a:t>
            </a:r>
          </a:p>
          <a:p>
            <a:pPr marL="0" indent="0" algn="ctr">
              <a:buNone/>
            </a:pPr>
            <a:endParaRPr lang="en-US" sz="2000" dirty="0">
              <a:latin typeface="Lucida Calligraphy" panose="03010101010101010101" pitchFamily="66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65E52F2-5651-4E6E-890D-8F10A388D0A9}"/>
              </a:ext>
            </a:extLst>
          </p:cNvPr>
          <p:cNvSpPr txBox="1">
            <a:spLocks/>
          </p:cNvSpPr>
          <p:nvPr/>
        </p:nvSpPr>
        <p:spPr>
          <a:xfrm>
            <a:off x="2719810" y="3008296"/>
            <a:ext cx="2174408" cy="469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en-US" sz="2000" b="0" i="0" dirty="0">
                <a:solidFill>
                  <a:schemeClr val="tx1"/>
                </a:solidFill>
                <a:latin typeface="Lucida Calligraphy" panose="03010101010101010101" pitchFamily="66" charset="0"/>
                <a:cs typeface="Gill Sans Light" panose="020B0302020104020203" pitchFamily="34" charset="-79"/>
              </a:rPr>
              <a:t>@ 8.00 AM  </a:t>
            </a:r>
          </a:p>
          <a:p>
            <a:pPr marL="0" indent="0" algn="ctr">
              <a:buNone/>
            </a:pPr>
            <a:endParaRPr lang="en-US" sz="2000" dirty="0">
              <a:latin typeface="Lucida Calligraphy" panose="03010101010101010101" pitchFamily="66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4FFC945-0F6C-4738-B9D7-F905092B0580}"/>
              </a:ext>
            </a:extLst>
          </p:cNvPr>
          <p:cNvSpPr txBox="1">
            <a:spLocks/>
          </p:cNvSpPr>
          <p:nvPr/>
        </p:nvSpPr>
        <p:spPr>
          <a:xfrm>
            <a:off x="4846068" y="3057269"/>
            <a:ext cx="2174408" cy="469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en-US" sz="2000" b="0" i="0" dirty="0">
                <a:solidFill>
                  <a:schemeClr val="tx1"/>
                </a:solidFill>
                <a:latin typeface="Lucida Calligraphy" panose="03010101010101010101" pitchFamily="66" charset="0"/>
                <a:cs typeface="Gill Sans Light" panose="020B0302020104020203" pitchFamily="34" charset="-79"/>
              </a:rPr>
              <a:t>@ 11.00 AM  </a:t>
            </a:r>
          </a:p>
          <a:p>
            <a:pPr marL="0" indent="0" algn="ctr">
              <a:buNone/>
            </a:pPr>
            <a:endParaRPr lang="en-US" sz="2000" dirty="0">
              <a:latin typeface="Lucida Calligraphy" panose="03010101010101010101" pitchFamily="66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364DC9-3284-476C-AEFB-2EF40742BF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04726" y="3524947"/>
            <a:ext cx="1357332" cy="8728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B53366-39E3-49D5-8109-64D14BBB7DD0}"/>
              </a:ext>
            </a:extLst>
          </p:cNvPr>
          <p:cNvSpPr txBox="1">
            <a:spLocks/>
          </p:cNvSpPr>
          <p:nvPr/>
        </p:nvSpPr>
        <p:spPr>
          <a:xfrm>
            <a:off x="5457409" y="4657396"/>
            <a:ext cx="951724" cy="4051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  <a:latin typeface="Lucida Calligraphy" panose="03010101010101010101" pitchFamily="66" charset="0"/>
              </a:rPr>
              <a:t>VS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54D67A-F611-4C68-AD11-2B6D44A23E5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286" b="90000" l="0" r="96209">
                        <a14:foregroundMark x1="1896" y1="14286" x2="52133" y2="4762"/>
                        <a14:foregroundMark x1="52133" y1="4762" x2="96682" y2="23333"/>
                        <a14:foregroundMark x1="96682" y1="23333" x2="86730" y2="74762"/>
                        <a14:foregroundMark x1="86730" y1="74762" x2="34123" y2="90000"/>
                        <a14:foregroundMark x1="34123" y1="90000" x2="0" y2="52857"/>
                        <a14:foregroundMark x1="0" y1="52857" x2="6635" y2="15238"/>
                        <a14:foregroundMark x1="38389" y1="31905" x2="44550" y2="78571"/>
                        <a14:foregroundMark x1="44550" y1="78571" x2="87678" y2="46667"/>
                        <a14:foregroundMark x1="87678" y1="46667" x2="88626" y2="68571"/>
                        <a14:foregroundMark x1="14218" y1="15238" x2="21327" y2="62857"/>
                        <a14:foregroundMark x1="21327" y1="62857" x2="4739" y2="63810"/>
                        <a14:foregroundMark x1="18483" y1="72381" x2="68246" y2="79524"/>
                        <a14:foregroundMark x1="68246" y1="79524" x2="45972" y2="78095"/>
                        <a14:foregroundMark x1="5687" y1="43333" x2="7583" y2="9524"/>
                        <a14:foregroundMark x1="19431" y1="29048" x2="15166" y2="19524"/>
                        <a14:foregroundMark x1="16114" y1="11429" x2="68246" y2="8571"/>
                        <a14:foregroundMark x1="68246" y1="8571" x2="27014" y2="8571"/>
                        <a14:foregroundMark x1="6635" y1="11429" x2="63033" y2="4286"/>
                        <a14:foregroundMark x1="63033" y1="4286" x2="95261" y2="40476"/>
                        <a14:foregroundMark x1="6635" y1="66667" x2="6161" y2="17619"/>
                        <a14:foregroundMark x1="6161" y1="17619" x2="3791" y2="22381"/>
                        <a14:foregroundMark x1="84834" y1="9524" x2="96209" y2="34762"/>
                        <a14:foregroundMark x1="43128" y1="80000" x2="45972" y2="78095"/>
                        <a14:backgroundMark x1="89573" y1="92857" x2="92417" y2="99524"/>
                        <a14:backgroundMark x1="95261" y1="91905" x2="96209" y2="90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459" y="5096450"/>
            <a:ext cx="1105625" cy="1099090"/>
          </a:xfrm>
          <a:prstGeom prst="rect">
            <a:avLst/>
          </a:prstGeom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BFCB13A-A661-4AC9-9B7D-5A9ABDDAA85B}"/>
              </a:ext>
            </a:extLst>
          </p:cNvPr>
          <p:cNvSpPr txBox="1">
            <a:spLocks/>
          </p:cNvSpPr>
          <p:nvPr/>
        </p:nvSpPr>
        <p:spPr>
          <a:xfrm>
            <a:off x="6962003" y="3055470"/>
            <a:ext cx="2174408" cy="469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en-US" sz="2000" b="0" i="0" dirty="0">
                <a:solidFill>
                  <a:schemeClr val="tx1"/>
                </a:solidFill>
                <a:latin typeface="Lucida Calligraphy" panose="03010101010101010101" pitchFamily="66" charset="0"/>
                <a:cs typeface="Gill Sans Light" panose="020B0302020104020203" pitchFamily="34" charset="-79"/>
              </a:rPr>
              <a:t>@ 2.00 PM </a:t>
            </a:r>
          </a:p>
          <a:p>
            <a:pPr marL="0" indent="0" algn="ctr">
              <a:buNone/>
            </a:pPr>
            <a:endParaRPr lang="en-US" sz="2000" dirty="0">
              <a:latin typeface="Lucida Calligraphy" panose="03010101010101010101" pitchFamily="66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EB99DA21-DF67-49A8-8102-32DF924A14EA}"/>
              </a:ext>
            </a:extLst>
          </p:cNvPr>
          <p:cNvSpPr txBox="1">
            <a:spLocks/>
          </p:cNvSpPr>
          <p:nvPr/>
        </p:nvSpPr>
        <p:spPr>
          <a:xfrm>
            <a:off x="9094660" y="3037572"/>
            <a:ext cx="2393002" cy="4694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en-US" sz="2000" b="0" i="0" dirty="0">
                <a:solidFill>
                  <a:schemeClr val="tx1"/>
                </a:solidFill>
                <a:latin typeface="Lucida Calligraphy" panose="03010101010101010101" pitchFamily="66" charset="0"/>
                <a:cs typeface="Gill Sans Light" panose="020B0302020104020203" pitchFamily="34" charset="-79"/>
              </a:rPr>
              <a:t>@ 5.00 PM </a:t>
            </a:r>
          </a:p>
          <a:p>
            <a:pPr marL="0" lvl="0" indent="0" algn="ctr">
              <a:buNone/>
            </a:pPr>
            <a:r>
              <a:rPr lang="en-US" sz="2000" dirty="0">
                <a:latin typeface="Lucida Calligraphy" panose="03010101010101010101" pitchFamily="66" charset="0"/>
                <a:cs typeface="Gill Sans Light" panose="020B0302020104020203" pitchFamily="34" charset="-79"/>
              </a:rPr>
              <a:t>By</a:t>
            </a:r>
            <a:endParaRPr lang="en-US" sz="2000" b="0" i="0" dirty="0">
              <a:solidFill>
                <a:schemeClr val="tx1"/>
              </a:solidFill>
              <a:latin typeface="Lucida Calligraphy" panose="03010101010101010101" pitchFamily="66" charset="0"/>
              <a:cs typeface="Gill Sans Light" panose="020B0302020104020203" pitchFamily="34" charset="-79"/>
            </a:endParaRPr>
          </a:p>
          <a:p>
            <a:pPr marL="0" indent="0" algn="ctr">
              <a:buNone/>
            </a:pPr>
            <a:endParaRPr lang="en-US" sz="2000" dirty="0">
              <a:latin typeface="Lucida Calligraphy" panose="03010101010101010101" pitchFamily="66" charset="0"/>
            </a:endParaRP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019C62C-3A02-4DFF-AD84-CBD01C6574BD}"/>
              </a:ext>
            </a:extLst>
          </p:cNvPr>
          <p:cNvSpPr txBox="1">
            <a:spLocks/>
          </p:cNvSpPr>
          <p:nvPr/>
        </p:nvSpPr>
        <p:spPr>
          <a:xfrm>
            <a:off x="7573345" y="4617351"/>
            <a:ext cx="951724" cy="4051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  <a:latin typeface="Lucida Calligraphy" panose="03010101010101010101" pitchFamily="66" charset="0"/>
              </a:rPr>
              <a:t>VS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EA14282F-BCE0-4E22-B8DA-726B2151C579}"/>
              </a:ext>
            </a:extLst>
          </p:cNvPr>
          <p:cNvSpPr txBox="1">
            <a:spLocks/>
          </p:cNvSpPr>
          <p:nvPr/>
        </p:nvSpPr>
        <p:spPr>
          <a:xfrm>
            <a:off x="7370541" y="3551506"/>
            <a:ext cx="1357332" cy="980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900" dirty="0">
                <a:solidFill>
                  <a:srgbClr val="00B0F0"/>
                </a:solidFill>
                <a:latin typeface="Lucida Calligraphy" panose="03010101010101010101" pitchFamily="66" charset="0"/>
              </a:rPr>
              <a:t>?</a:t>
            </a:r>
            <a:endParaRPr lang="en-US" dirty="0">
              <a:solidFill>
                <a:srgbClr val="00B0F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48AC069-038E-4B50-A2DF-9AAE33586C7D}"/>
              </a:ext>
            </a:extLst>
          </p:cNvPr>
          <p:cNvSpPr txBox="1">
            <a:spLocks/>
          </p:cNvSpPr>
          <p:nvPr/>
        </p:nvSpPr>
        <p:spPr>
          <a:xfrm>
            <a:off x="7370541" y="5248473"/>
            <a:ext cx="1357332" cy="8998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900" dirty="0">
                <a:solidFill>
                  <a:srgbClr val="00B0F0"/>
                </a:solidFill>
                <a:latin typeface="Lucida Calligraphy" panose="03010101010101010101" pitchFamily="66" charset="0"/>
              </a:rPr>
              <a:t>?</a:t>
            </a:r>
            <a:endParaRPr lang="en-US" dirty="0">
              <a:solidFill>
                <a:srgbClr val="00B0F0"/>
              </a:solidFill>
              <a:latin typeface="Lucida Calligraphy" panose="03010101010101010101" pitchFamily="66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C32F01E-7BAC-469B-BF3B-FCB6D3CDCA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87277" y="5150434"/>
            <a:ext cx="1639879" cy="13846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BFD1D41-6D81-4732-B68C-C38BA7B1DF3F}"/>
              </a:ext>
            </a:extLst>
          </p:cNvPr>
          <p:cNvSpPr txBox="1">
            <a:spLocks/>
          </p:cNvSpPr>
          <p:nvPr/>
        </p:nvSpPr>
        <p:spPr>
          <a:xfrm>
            <a:off x="9188715" y="4633087"/>
            <a:ext cx="2174408" cy="405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b="1" i="0" dirty="0">
                <a:solidFill>
                  <a:srgbClr val="FFFF00"/>
                </a:solidFill>
                <a:latin typeface="Lucida Calligraphy" panose="03010101010101010101" pitchFamily="66" charset="0"/>
                <a:cs typeface="Gill Sans Light" panose="020B0302020104020203" pitchFamily="34" charset="-79"/>
              </a:rPr>
              <a:t>Rev.Fr.T.Jaya Raj Reddy </a:t>
            </a:r>
          </a:p>
          <a:p>
            <a:pPr marL="0" indent="0" algn="ctr">
              <a:buNone/>
            </a:pPr>
            <a:endParaRPr lang="en-US" sz="1500" dirty="0">
              <a:latin typeface="Lucida Calligraphy" panose="03010101010101010101" pitchFamily="66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0A43146-2C69-4D0E-8D5D-508275F353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24224" y="3867494"/>
            <a:ext cx="765984" cy="68840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F672685-799C-4C4F-A2C1-3F24BAF6DFA1}"/>
              </a:ext>
            </a:extLst>
          </p:cNvPr>
          <p:cNvSpPr txBox="1"/>
          <p:nvPr/>
        </p:nvSpPr>
        <p:spPr>
          <a:xfrm>
            <a:off x="10457156" y="633685"/>
            <a:ext cx="19264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3200">
                <a:solidFill>
                  <a:schemeClr val="bg2">
                    <a:lumMod val="20000"/>
                    <a:lumOff val="80000"/>
                  </a:schemeClr>
                </a:solidFill>
                <a:latin typeface="Rastanty Cortez" panose="02000506000000020003" pitchFamily="2" charset="0"/>
              </a:defRPr>
            </a:lvl1pPr>
          </a:lstStyle>
          <a:p>
            <a:pPr algn="ctr"/>
            <a:r>
              <a:rPr lang="en-US" sz="4000" b="1" dirty="0">
                <a:solidFill>
                  <a:srgbClr val="FF0000"/>
                </a:solidFill>
              </a:rPr>
              <a:t>Organizing Committee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C998071-1765-462A-B0EB-861C6F639D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09" y="8709"/>
            <a:ext cx="1120852" cy="58967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16858AE-7847-432A-9715-4704670B18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57578" y="8709"/>
            <a:ext cx="1120852" cy="58967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CBA9F93-74FB-4419-B3EF-00E9CFE4423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97738" y="8709"/>
            <a:ext cx="1183592" cy="59573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FE75F80-6E01-4232-861F-5145145DE44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09626" y="7250"/>
            <a:ext cx="1657755" cy="59573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F4828EC-3635-49FF-A853-0094B7E1B0D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89409" y="8619"/>
            <a:ext cx="1006274" cy="58977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141B664-19C1-4E89-8051-B64757E9C34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19610" y="10706"/>
            <a:ext cx="996102" cy="59573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51F9F4E-8338-43E9-A21E-F1853E138FE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325" y="2044768"/>
            <a:ext cx="569607" cy="97699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98C7A6C-6222-4F06-B5C3-3374542F35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9967" y="2856190"/>
            <a:ext cx="576148" cy="97699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90EEB4-7452-4415-9E8E-7451A5CB0BA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88777" y="7250"/>
            <a:ext cx="652937" cy="58944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E123842-047B-43B4-8710-02F872D69AD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160" y="3668451"/>
            <a:ext cx="576149" cy="84179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EEE5E79-7817-43AD-9BEC-11D39C60A6B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666507" y="2090547"/>
            <a:ext cx="496818" cy="79609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ECAC250-DDB0-45C8-B48B-B7F7EDFFCF6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flipH="1">
            <a:off x="17249" y="4372683"/>
            <a:ext cx="561281" cy="97791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02A53A3-69E9-43E8-827B-60F7038EB24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466611" y="7250"/>
            <a:ext cx="460842" cy="59670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1CF4EC4-C37E-4895-9318-C3741169EA5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678195" y="6014945"/>
            <a:ext cx="493470" cy="81665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57E0E71-3543-4B12-8002-A94E09EBCB9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1984" y="5175183"/>
            <a:ext cx="558160" cy="9196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FA4CAB4-97D6-425D-B1E0-74E819C3AE6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flipH="1">
            <a:off x="15158" y="5931007"/>
            <a:ext cx="568393" cy="85169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B4D9A8A-6CB1-4A01-A570-8F7FE341065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666507" y="2905029"/>
            <a:ext cx="510100" cy="91258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538201C-2229-460B-9522-40F5199E2DE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673590" y="3836401"/>
            <a:ext cx="500497" cy="71613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9222367-1341-43EE-A957-F28D5A4E424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688490" y="5277998"/>
            <a:ext cx="503510" cy="71613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458F449-FE02-4BB2-92FA-83D548B28976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1675216" y="4585016"/>
            <a:ext cx="503510" cy="66345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DAA5166-7B20-44CE-9694-2B500611335A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664023" y="7097"/>
            <a:ext cx="520168" cy="59670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C291264-6F60-45D4-9BFC-1258BD644F61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1655755" y="14391"/>
            <a:ext cx="520168" cy="58967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7A3BBCE1-A579-4526-991E-393A4E2761BC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175633" y="14392"/>
            <a:ext cx="461416" cy="58230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ADC75F5-41EE-4767-A925-C583B43474B6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947196" y="20775"/>
            <a:ext cx="583351" cy="57624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0AA255D8-6CD9-49CA-AAD5-A6EF401066C0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240392" y="7097"/>
            <a:ext cx="521861" cy="60523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187A1E2B-B7AE-45A3-84B0-CBAE0663E4D9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536542" y="8701"/>
            <a:ext cx="546813" cy="58944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C7A6D9B-B912-45A2-BBE8-921D21FA8292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0099334" y="-2293"/>
            <a:ext cx="558695" cy="60523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19058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930" y="372111"/>
            <a:ext cx="2732156" cy="1151954"/>
          </a:xfrm>
        </p:spPr>
        <p:txBody>
          <a:bodyPr anchor="t">
            <a:noAutofit/>
          </a:bodyPr>
          <a:lstStyle/>
          <a:p>
            <a:pPr defTabSz="457200">
              <a:spcAft>
                <a:spcPts val="600"/>
              </a:spcAft>
            </a:pPr>
            <a:r>
              <a:rPr lang="en-US" sz="6600" dirty="0">
                <a:solidFill>
                  <a:srgbClr val="FF0000"/>
                </a:solidFill>
                <a:latin typeface="Baskerville Old Face" panose="02020602080505020303" pitchFamily="18" charset="77"/>
                <a:cs typeface="Calibri Light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5715-2793-160B-269E-D9516C84D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42" y="2117046"/>
            <a:ext cx="9563947" cy="3749323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  <a:buNone/>
            </a:pPr>
            <a:r>
              <a:rPr lang="en-US" dirty="0">
                <a:latin typeface="Lucida Calligraphy" panose="03010101010101010101" pitchFamily="66" charset="0"/>
              </a:rPr>
              <a:t>Inauguration and toss for the 1st Match By </a:t>
            </a:r>
            <a:r>
              <a:rPr lang="en-US" dirty="0" err="1">
                <a:latin typeface="Lucida Calligraphy" panose="03010101010101010101" pitchFamily="66" charset="0"/>
              </a:rPr>
              <a:t>Rev.Fr.K.Sleeva</a:t>
            </a:r>
            <a:r>
              <a:rPr lang="en-US" dirty="0">
                <a:latin typeface="Lucida Calligraphy" panose="03010101010101010101" pitchFamily="66" charset="0"/>
              </a:rPr>
              <a:t> Reddy @ 7.30 AM</a:t>
            </a:r>
          </a:p>
          <a:p>
            <a:pPr defTabSz="457200">
              <a:spcBef>
                <a:spcPct val="0"/>
              </a:spcBef>
              <a:spcAft>
                <a:spcPts val="600"/>
              </a:spcAft>
              <a:buNone/>
            </a:pPr>
            <a:endParaRPr lang="en-US" dirty="0">
              <a:latin typeface="Lucida Calligraphy" panose="03010101010101010101" pitchFamily="66" charset="0"/>
            </a:endParaRPr>
          </a:p>
          <a:p>
            <a:pPr defTabSz="457200">
              <a:spcBef>
                <a:spcPct val="0"/>
              </a:spcBef>
              <a:spcAft>
                <a:spcPts val="600"/>
              </a:spcAft>
              <a:buNone/>
            </a:pPr>
            <a:r>
              <a:rPr lang="en-US" dirty="0">
                <a:latin typeface="Lucida Calligraphy" panose="03010101010101010101" pitchFamily="66" charset="0"/>
              </a:rPr>
              <a:t>First Match between Honey Bees Vs Crazy 11 @ 8.00 AM</a:t>
            </a:r>
          </a:p>
          <a:p>
            <a:pPr defTabSz="457200">
              <a:spcBef>
                <a:spcPct val="0"/>
              </a:spcBef>
              <a:spcAft>
                <a:spcPts val="600"/>
              </a:spcAft>
              <a:buNone/>
            </a:pPr>
            <a:endParaRPr lang="en-US" dirty="0">
              <a:latin typeface="Lucida Calligraphy" panose="03010101010101010101" pitchFamily="66" charset="0"/>
            </a:endParaRPr>
          </a:p>
          <a:p>
            <a:pPr defTabSz="457200">
              <a:spcBef>
                <a:spcPct val="0"/>
              </a:spcBef>
              <a:spcAft>
                <a:spcPts val="600"/>
              </a:spcAft>
              <a:buNone/>
            </a:pPr>
            <a:r>
              <a:rPr lang="en-US" dirty="0">
                <a:latin typeface="Lucida Calligraphy" panose="03010101010101010101" pitchFamily="66" charset="0"/>
              </a:rPr>
              <a:t>Second Match between NBJ Blue Hawks Vs Panthers</a:t>
            </a:r>
          </a:p>
          <a:p>
            <a:pPr defTabSz="457200">
              <a:spcBef>
                <a:spcPct val="0"/>
              </a:spcBef>
              <a:spcAft>
                <a:spcPts val="600"/>
              </a:spcAft>
              <a:buNone/>
            </a:pPr>
            <a:endParaRPr lang="en-US" dirty="0">
              <a:latin typeface="Lucida Calligraphy" panose="03010101010101010101" pitchFamily="66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AEEE33-8745-4D03-9B0F-DEE24A8B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2" y="300742"/>
            <a:ext cx="11429516" cy="640796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4527D6-D2FF-4D7D-B20C-100E821B7DF3}"/>
              </a:ext>
            </a:extLst>
          </p:cNvPr>
          <p:cNvSpPr txBox="1"/>
          <p:nvPr/>
        </p:nvSpPr>
        <p:spPr>
          <a:xfrm>
            <a:off x="211993" y="4973494"/>
            <a:ext cx="261257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3200">
                <a:solidFill>
                  <a:schemeClr val="bg2">
                    <a:lumMod val="20000"/>
                    <a:lumOff val="80000"/>
                  </a:schemeClr>
                </a:solidFill>
                <a:latin typeface="Rastanty Cortez" panose="02000506000000020003" pitchFamily="2" charset="0"/>
              </a:defRPr>
            </a:lvl1pPr>
          </a:lstStyle>
          <a:p>
            <a:pPr algn="ctr"/>
            <a:r>
              <a:rPr lang="en-US" sz="14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Pls support, share and  </a:t>
            </a:r>
          </a:p>
          <a:p>
            <a:pPr algn="ctr"/>
            <a:endParaRPr lang="en-US" sz="1400" b="1" dirty="0">
              <a:solidFill>
                <a:schemeClr val="bg1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57E44-D3F4-4E3D-A725-94014CE11849}"/>
              </a:ext>
            </a:extLst>
          </p:cNvPr>
          <p:cNvSpPr txBox="1"/>
          <p:nvPr/>
        </p:nvSpPr>
        <p:spPr>
          <a:xfrm>
            <a:off x="421840" y="5089462"/>
            <a:ext cx="360024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3200">
                <a:solidFill>
                  <a:schemeClr val="bg2">
                    <a:lumMod val="20000"/>
                    <a:lumOff val="80000"/>
                  </a:schemeClr>
                </a:solidFill>
                <a:latin typeface="Rastanty Cortez" panose="02000506000000020003" pitchFamily="2" charset="0"/>
              </a:defRPr>
            </a:lvl1pPr>
          </a:lstStyle>
          <a:p>
            <a:endParaRPr lang="en-US" sz="1200" dirty="0">
              <a:solidFill>
                <a:srgbClr val="FFFF00"/>
              </a:solidFill>
              <a:latin typeface="Lucida Calligraphy" panose="03010101010101010101" pitchFamily="66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200" dirty="0">
                <a:solidFill>
                  <a:srgbClr val="FFFF00"/>
                </a:solidFill>
                <a:latin typeface="Lucida Calligraphy" panose="03010101010101010101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https://youtube.com/@nbjparishsports</a:t>
            </a:r>
            <a:endParaRPr lang="en-US" sz="1200" dirty="0">
              <a:solidFill>
                <a:srgbClr val="FFFF00"/>
              </a:solidFill>
              <a:latin typeface="Lucida Calligraphy" panose="03010101010101010101" pitchFamily="66" charset="0"/>
            </a:endParaRPr>
          </a:p>
          <a:p>
            <a:endParaRPr lang="en-US" sz="1200" dirty="0">
              <a:solidFill>
                <a:srgbClr val="FFFF00"/>
              </a:solidFill>
              <a:latin typeface="Lucida Calligraphy" panose="03010101010101010101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78E9FF-994A-416D-AD1D-442BFCCD6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135" y="5009948"/>
            <a:ext cx="613996" cy="21253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8A14F5-9D94-4BB4-AA82-37FED9D56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660" y="5734618"/>
            <a:ext cx="1199197" cy="7247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999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545702-63C0-46F1-B3B8-E57032473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6513" y="4304886"/>
            <a:ext cx="6243458" cy="794406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n-US" sz="3200" dirty="0">
                <a:solidFill>
                  <a:srgbClr val="FFC000"/>
                </a:solidFill>
                <a:latin typeface="Lucida Calligraphy" panose="03010101010101010101" pitchFamily="66" charset="0"/>
              </a:rPr>
              <a:t>K.Kirity Reddy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FB41B-C13A-44D6-A334-A4561FF8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0504" y="2025617"/>
            <a:ext cx="1459073" cy="726057"/>
          </a:xfrm>
        </p:spPr>
        <p:txBody>
          <a:bodyPr/>
          <a:lstStyle/>
          <a:p>
            <a:r>
              <a:rPr lang="en-US" sz="3200" b="1" dirty="0">
                <a:solidFill>
                  <a:srgbClr val="00B0F0"/>
                </a:solidFill>
              </a:rPr>
              <a:t>Match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31A9E0D-0F4C-4D15-9D71-94946D86DC16}"/>
              </a:ext>
            </a:extLst>
          </p:cNvPr>
          <p:cNvSpPr txBox="1">
            <a:spLocks/>
          </p:cNvSpPr>
          <p:nvPr/>
        </p:nvSpPr>
        <p:spPr>
          <a:xfrm>
            <a:off x="3708078" y="1915660"/>
            <a:ext cx="3131382" cy="962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accent4">
                    <a:lumMod val="20000"/>
                    <a:lumOff val="80000"/>
                  </a:schemeClr>
                </a:solidFill>
                <a:latin typeface="Lucida Calligraphy" panose="03010101010101010101" pitchFamily="66" charset="0"/>
              </a:rPr>
              <a:t>Kranthi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09DE9B9-4E9D-460A-84AD-09ABC48BF2C9}"/>
              </a:ext>
            </a:extLst>
          </p:cNvPr>
          <p:cNvSpPr txBox="1">
            <a:spLocks/>
          </p:cNvSpPr>
          <p:nvPr/>
        </p:nvSpPr>
        <p:spPr bwMode="gray">
          <a:xfrm>
            <a:off x="800716" y="2639805"/>
            <a:ext cx="680356" cy="601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7E6E865-52EA-4787-AEDB-A315349290AC}"/>
              </a:ext>
            </a:extLst>
          </p:cNvPr>
          <p:cNvSpPr txBox="1">
            <a:spLocks/>
          </p:cNvSpPr>
          <p:nvPr/>
        </p:nvSpPr>
        <p:spPr>
          <a:xfrm>
            <a:off x="8751177" y="461232"/>
            <a:ext cx="1585738" cy="4579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F0000"/>
                </a:solidFill>
                <a:latin typeface="Lucida Calligraphy" panose="03010101010101010101" pitchFamily="66" charset="0"/>
              </a:rPr>
              <a:t>NBJ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FBCC6A1F-A0E8-479B-A36A-6D214087E2C1}"/>
              </a:ext>
            </a:extLst>
          </p:cNvPr>
          <p:cNvSpPr txBox="1">
            <a:spLocks/>
          </p:cNvSpPr>
          <p:nvPr/>
        </p:nvSpPr>
        <p:spPr>
          <a:xfrm>
            <a:off x="9150108" y="690224"/>
            <a:ext cx="1208111" cy="58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B0F0"/>
                </a:solidFill>
                <a:effectLst/>
                <a:latin typeface="Monotype Corsiva" panose="03010101010201010101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Cricket</a:t>
            </a:r>
            <a:endParaRPr lang="en-US" sz="2800" dirty="0">
              <a:solidFill>
                <a:srgbClr val="00B0F0"/>
              </a:solidFill>
              <a:latin typeface="Lucida Calligraphy" panose="03010101010101010101" pitchFamily="66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671DC3-61BB-4E62-B2F4-D0051EAB3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876" y="1443012"/>
            <a:ext cx="869112" cy="656179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FF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193839ED-141F-4A02-9E74-7D574F936D1E}"/>
              </a:ext>
            </a:extLst>
          </p:cNvPr>
          <p:cNvSpPr txBox="1">
            <a:spLocks/>
          </p:cNvSpPr>
          <p:nvPr/>
        </p:nvSpPr>
        <p:spPr>
          <a:xfrm>
            <a:off x="3457917" y="1132286"/>
            <a:ext cx="3171684" cy="9669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>
                <a:solidFill>
                  <a:schemeClr val="tx1">
                    <a:lumMod val="95000"/>
                  </a:schemeClr>
                </a:solidFill>
              </a:rPr>
              <a:t>Umpires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D83FD4EB-D3F2-40B0-A085-F98B57228378}"/>
              </a:ext>
            </a:extLst>
          </p:cNvPr>
          <p:cNvSpPr txBox="1">
            <a:spLocks/>
          </p:cNvSpPr>
          <p:nvPr/>
        </p:nvSpPr>
        <p:spPr>
          <a:xfrm>
            <a:off x="3667776" y="2718586"/>
            <a:ext cx="2445655" cy="9669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accent4">
                    <a:lumMod val="20000"/>
                    <a:lumOff val="80000"/>
                  </a:schemeClr>
                </a:solidFill>
                <a:latin typeface="Lucida Calligraphy" panose="03010101010101010101" pitchFamily="66" charset="0"/>
              </a:rPr>
              <a:t>Arun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2D9740-91C3-47F0-B0F8-61C3EA46C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368" y="2652917"/>
            <a:ext cx="1534128" cy="14215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E5935E14-D039-489C-87D2-AAA8EBB7459B}"/>
              </a:ext>
            </a:extLst>
          </p:cNvPr>
          <p:cNvSpPr txBox="1">
            <a:spLocks/>
          </p:cNvSpPr>
          <p:nvPr/>
        </p:nvSpPr>
        <p:spPr>
          <a:xfrm>
            <a:off x="2897936" y="3585644"/>
            <a:ext cx="4540613" cy="9669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tx1"/>
                </a:solidFill>
              </a:rPr>
              <a:t>Match Referee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32613-BFDE-4A07-9E65-D9F5BBF7BD95}"/>
              </a:ext>
            </a:extLst>
          </p:cNvPr>
          <p:cNvSpPr txBox="1"/>
          <p:nvPr/>
        </p:nvSpPr>
        <p:spPr>
          <a:xfrm>
            <a:off x="614809" y="488072"/>
            <a:ext cx="80118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>
                <a:solidFill>
                  <a:srgbClr val="FFC000"/>
                </a:solidFill>
                <a:latin typeface="Lucida Calligraphy" panose="03010101010101010101" pitchFamily="66" charset="0"/>
              </a:rPr>
              <a:t>NBJ Parish Cricket Tournament</a:t>
            </a:r>
          </a:p>
        </p:txBody>
      </p:sp>
    </p:spTree>
    <p:extLst>
      <p:ext uri="{BB962C8B-B14F-4D97-AF65-F5344CB8AC3E}">
        <p14:creationId xmlns:p14="http://schemas.microsoft.com/office/powerpoint/2010/main" val="27813009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BB2F3B-6257-41BB-8B64-5AC7494F274B}">
  <ds:schemaRefs>
    <ds:schemaRef ds:uri="http://purl.org/dc/dcmitype/"/>
    <ds:schemaRef ds:uri="16c05727-aa75-4e4a-9b5f-8a80a1165891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230e9df3-be65-4c73-a93b-d1236ebd677e"/>
    <ds:schemaRef ds:uri="71af3243-3dd4-4a8d-8c0d-dd76da1f02a5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319</TotalTime>
  <Words>189</Words>
  <Application>Microsoft Office PowerPoint</Application>
  <PresentationFormat>Widescreen</PresentationFormat>
  <Paragraphs>55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Baskerville Old Face</vt:lpstr>
      <vt:lpstr>Calibri</vt:lpstr>
      <vt:lpstr>Century Gothic</vt:lpstr>
      <vt:lpstr>French Script MT</vt:lpstr>
      <vt:lpstr>Gill Sans Nova Light</vt:lpstr>
      <vt:lpstr>Lucida Calligraphy</vt:lpstr>
      <vt:lpstr>Monotype Corsiva</vt:lpstr>
      <vt:lpstr>Rastanty Cortez</vt:lpstr>
      <vt:lpstr>Wingdings 3</vt:lpstr>
      <vt:lpstr>Ion</vt:lpstr>
      <vt:lpstr>PowerPoint Presentation</vt:lpstr>
      <vt:lpstr>Thank you</vt:lpstr>
      <vt:lpstr>Agenda </vt:lpstr>
      <vt:lpstr>Agenda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Dodda, Vijay Kumar Reddy</dc:creator>
  <cp:lastModifiedBy>Dodda, Vijay Kumar Reddy</cp:lastModifiedBy>
  <cp:revision>1</cp:revision>
  <dcterms:created xsi:type="dcterms:W3CDTF">2023-01-11T14:49:05Z</dcterms:created>
  <dcterms:modified xsi:type="dcterms:W3CDTF">2023-01-12T16:57:36Z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831f0267-8575-4fc2-99cc-f6b7f9934be9_Enabled">
    <vt:lpwstr>true</vt:lpwstr>
  </property>
  <property fmtid="{D5CDD505-2E9C-101B-9397-08002B2CF9AE}" pid="4" name="MSIP_Label_831f0267-8575-4fc2-99cc-f6b7f9934be9_SetDate">
    <vt:lpwstr>2023-01-11T14:49:06Z</vt:lpwstr>
  </property>
  <property fmtid="{D5CDD505-2E9C-101B-9397-08002B2CF9AE}" pid="5" name="MSIP_Label_831f0267-8575-4fc2-99cc-f6b7f9934be9_Method">
    <vt:lpwstr>Standard</vt:lpwstr>
  </property>
  <property fmtid="{D5CDD505-2E9C-101B-9397-08002B2CF9AE}" pid="6" name="MSIP_Label_831f0267-8575-4fc2-99cc-f6b7f9934be9_Name">
    <vt:lpwstr>831f0267-8575-4fc2-99cc-f6b7f9934be9</vt:lpwstr>
  </property>
  <property fmtid="{D5CDD505-2E9C-101B-9397-08002B2CF9AE}" pid="7" name="MSIP_Label_831f0267-8575-4fc2-99cc-f6b7f9934be9_SiteId">
    <vt:lpwstr>8f3e36ea-8039-4b40-81a7-7dc0599e8645</vt:lpwstr>
  </property>
  <property fmtid="{D5CDD505-2E9C-101B-9397-08002B2CF9AE}" pid="8" name="MSIP_Label_831f0267-8575-4fc2-99cc-f6b7f9934be9_ActionId">
    <vt:lpwstr>649b848b-0f11-4d2b-be43-66982f0e480f</vt:lpwstr>
  </property>
  <property fmtid="{D5CDD505-2E9C-101B-9397-08002B2CF9AE}" pid="9" name="MSIP_Label_831f0267-8575-4fc2-99cc-f6b7f9934be9_ContentBits">
    <vt:lpwstr>0</vt:lpwstr>
  </property>
</Properties>
</file>